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3" r:id="rId3"/>
    <p:sldId id="264" r:id="rId4"/>
    <p:sldId id="265" r:id="rId5"/>
    <p:sldId id="266" r:id="rId6"/>
    <p:sldId id="267" r:id="rId7"/>
    <p:sldId id="268" r:id="rId8"/>
    <p:sldId id="269" r:id="rId9"/>
    <p:sldId id="257" r:id="rId10"/>
    <p:sldId id="258" r:id="rId11"/>
    <p:sldId id="274" r:id="rId12"/>
    <p:sldId id="260" r:id="rId13"/>
    <p:sldId id="275" r:id="rId14"/>
    <p:sldId id="272" r:id="rId15"/>
    <p:sldId id="273" r:id="rId16"/>
    <p:sldId id="262" r:id="rId17"/>
    <p:sldId id="270" r:id="rId18"/>
  </p:sldIdLst>
  <p:sldSz cx="12192000" cy="6858000"/>
  <p:notesSz cx="6858000" cy="9144000"/>
  <p:defaultTextStyle>
    <a:defPPr>
      <a:defRPr lang="ru-K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58671CD-93DC-4AB7-BFEE-8CDC8A636CED}" v="24" dt="2024-06-05T07:10:45.86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94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Ерасыл Эльбрус" userId="d3f7740dac4bf0bd" providerId="LiveId" clId="{558671CD-93DC-4AB7-BFEE-8CDC8A636CED}"/>
    <pc:docChg chg="undo redo custSel addSld delSld modSld sldOrd">
      <pc:chgData name="Ерасыл Эльбрус" userId="d3f7740dac4bf0bd" providerId="LiveId" clId="{558671CD-93DC-4AB7-BFEE-8CDC8A636CED}" dt="2024-06-05T07:10:48.444" v="672" actId="47"/>
      <pc:docMkLst>
        <pc:docMk/>
      </pc:docMkLst>
      <pc:sldChg chg="addSp modSp">
        <pc:chgData name="Ерасыл Эльбрус" userId="d3f7740dac4bf0bd" providerId="LiveId" clId="{558671CD-93DC-4AB7-BFEE-8CDC8A636CED}" dt="2024-06-02T18:55:02.139" v="303"/>
        <pc:sldMkLst>
          <pc:docMk/>
          <pc:sldMk cId="3913560914" sldId="258"/>
        </pc:sldMkLst>
        <pc:picChg chg="add mod">
          <ac:chgData name="Ерасыл Эльбрус" userId="d3f7740dac4bf0bd" providerId="LiveId" clId="{558671CD-93DC-4AB7-BFEE-8CDC8A636CED}" dt="2024-06-02T18:55:02.139" v="303"/>
          <ac:picMkLst>
            <pc:docMk/>
            <pc:sldMk cId="3913560914" sldId="258"/>
            <ac:picMk id="4" creationId="{FC2903B0-7F46-1465-61DC-3B8BE7169E03}"/>
          </ac:picMkLst>
        </pc:picChg>
        <pc:picChg chg="add mod">
          <ac:chgData name="Ерасыл Эльбрус" userId="d3f7740dac4bf0bd" providerId="LiveId" clId="{558671CD-93DC-4AB7-BFEE-8CDC8A636CED}" dt="2024-06-02T18:55:02.139" v="303"/>
          <ac:picMkLst>
            <pc:docMk/>
            <pc:sldMk cId="3913560914" sldId="258"/>
            <ac:picMk id="6" creationId="{B0378AF1-C427-734A-0305-F8CFE32B5134}"/>
          </ac:picMkLst>
        </pc:picChg>
      </pc:sldChg>
      <pc:sldChg chg="modSp del mod">
        <pc:chgData name="Ерасыл Эльбрус" userId="d3f7740dac4bf0bd" providerId="LiveId" clId="{558671CD-93DC-4AB7-BFEE-8CDC8A636CED}" dt="2024-06-02T18:55:57.033" v="322" actId="47"/>
        <pc:sldMkLst>
          <pc:docMk/>
          <pc:sldMk cId="2052830197" sldId="259"/>
        </pc:sldMkLst>
        <pc:spChg chg="mod">
          <ac:chgData name="Ерасыл Эльбрус" userId="d3f7740dac4bf0bd" providerId="LiveId" clId="{558671CD-93DC-4AB7-BFEE-8CDC8A636CED}" dt="2024-06-02T18:55:29.282" v="312" actId="20577"/>
          <ac:spMkLst>
            <pc:docMk/>
            <pc:sldMk cId="2052830197" sldId="259"/>
            <ac:spMk id="15" creationId="{5054372C-EEBD-FFD9-3B11-40EF68F97A3A}"/>
          </ac:spMkLst>
        </pc:spChg>
        <pc:spChg chg="mod">
          <ac:chgData name="Ерасыл Эльбрус" userId="d3f7740dac4bf0bd" providerId="LiveId" clId="{558671CD-93DC-4AB7-BFEE-8CDC8A636CED}" dt="2024-06-02T18:55:12.362" v="306" actId="27636"/>
          <ac:spMkLst>
            <pc:docMk/>
            <pc:sldMk cId="2052830197" sldId="259"/>
            <ac:spMk id="19" creationId="{F10E721C-C2E4-7E19-890B-8F24E1D9D553}"/>
          </ac:spMkLst>
        </pc:spChg>
      </pc:sldChg>
      <pc:sldChg chg="addSp delSp modSp mod setBg">
        <pc:chgData name="Ерасыл Эльбрус" userId="d3f7740dac4bf0bd" providerId="LiveId" clId="{558671CD-93DC-4AB7-BFEE-8CDC8A636CED}" dt="2024-06-02T18:56:21.205" v="331" actId="1076"/>
        <pc:sldMkLst>
          <pc:docMk/>
          <pc:sldMk cId="3046256521" sldId="260"/>
        </pc:sldMkLst>
        <pc:spChg chg="mod">
          <ac:chgData name="Ерасыл Эльбрус" userId="d3f7740dac4bf0bd" providerId="LiveId" clId="{558671CD-93DC-4AB7-BFEE-8CDC8A636CED}" dt="2024-06-02T18:56:11.992" v="327" actId="26606"/>
          <ac:spMkLst>
            <pc:docMk/>
            <pc:sldMk cId="3046256521" sldId="260"/>
            <ac:spMk id="2" creationId="{E0B5D0E0-8B04-915C-12A2-3F2E38FA1C8B}"/>
          </ac:spMkLst>
        </pc:spChg>
        <pc:spChg chg="mod ord">
          <ac:chgData name="Ерасыл Эльбрус" userId="d3f7740dac4bf0bd" providerId="LiveId" clId="{558671CD-93DC-4AB7-BFEE-8CDC8A636CED}" dt="2024-06-02T18:56:11.992" v="327" actId="26606"/>
          <ac:spMkLst>
            <pc:docMk/>
            <pc:sldMk cId="3046256521" sldId="260"/>
            <ac:spMk id="3" creationId="{7869470B-93A3-4712-A87D-0CAD734A348E}"/>
          </ac:spMkLst>
        </pc:spChg>
        <pc:spChg chg="del">
          <ac:chgData name="Ерасыл Эльбрус" userId="d3f7740dac4bf0bd" providerId="LiveId" clId="{558671CD-93DC-4AB7-BFEE-8CDC8A636CED}" dt="2024-06-02T18:11:16.077" v="4" actId="26606"/>
          <ac:spMkLst>
            <pc:docMk/>
            <pc:sldMk cId="3046256521" sldId="260"/>
            <ac:spMk id="20" creationId="{F83B1BEA-1159-4AE5-AD9B-9440E5189009}"/>
          </ac:spMkLst>
        </pc:spChg>
        <pc:spChg chg="del">
          <ac:chgData name="Ерасыл Эльбрус" userId="d3f7740dac4bf0bd" providerId="LiveId" clId="{558671CD-93DC-4AB7-BFEE-8CDC8A636CED}" dt="2024-06-02T18:11:16.077" v="4" actId="26606"/>
          <ac:spMkLst>
            <pc:docMk/>
            <pc:sldMk cId="3046256521" sldId="260"/>
            <ac:spMk id="22" creationId="{5D50C310-510F-45B8-81D2-BE905D5C6D58}"/>
          </ac:spMkLst>
        </pc:spChg>
        <pc:spChg chg="add del">
          <ac:chgData name="Ерасыл Эльбрус" userId="d3f7740dac4bf0bd" providerId="LiveId" clId="{558671CD-93DC-4AB7-BFEE-8CDC8A636CED}" dt="2024-06-02T18:56:11.992" v="327" actId="26606"/>
          <ac:spMkLst>
            <pc:docMk/>
            <pc:sldMk cId="3046256521" sldId="260"/>
            <ac:spMk id="27" creationId="{A8908DB7-C3A6-4FCB-9820-CEE02B398C4A}"/>
          </ac:spMkLst>
        </pc:spChg>
        <pc:spChg chg="add del">
          <ac:chgData name="Ерасыл Эльбрус" userId="d3f7740dac4bf0bd" providerId="LiveId" clId="{558671CD-93DC-4AB7-BFEE-8CDC8A636CED}" dt="2024-06-02T18:56:11.992" v="327" actId="26606"/>
          <ac:spMkLst>
            <pc:docMk/>
            <pc:sldMk cId="3046256521" sldId="260"/>
            <ac:spMk id="29" creationId="{535742DD-1B16-4E9D-B715-0D74B4574A68}"/>
          </ac:spMkLst>
        </pc:spChg>
        <pc:spChg chg="add">
          <ac:chgData name="Ерасыл Эльбрус" userId="d3f7740dac4bf0bd" providerId="LiveId" clId="{558671CD-93DC-4AB7-BFEE-8CDC8A636CED}" dt="2024-06-02T18:56:11.992" v="327" actId="26606"/>
          <ac:spMkLst>
            <pc:docMk/>
            <pc:sldMk cId="3046256521" sldId="260"/>
            <ac:spMk id="34" creationId="{058A14AF-9FB5-4CC7-BA35-E8E85D3EDF0E}"/>
          </ac:spMkLst>
        </pc:spChg>
        <pc:spChg chg="add">
          <ac:chgData name="Ерасыл Эльбрус" userId="d3f7740dac4bf0bd" providerId="LiveId" clId="{558671CD-93DC-4AB7-BFEE-8CDC8A636CED}" dt="2024-06-02T18:56:11.992" v="327" actId="26606"/>
          <ac:spMkLst>
            <pc:docMk/>
            <pc:sldMk cId="3046256521" sldId="260"/>
            <ac:spMk id="36" creationId="{3A9A4357-BD1D-4622-A4FE-766E6AB8DE84}"/>
          </ac:spMkLst>
        </pc:spChg>
        <pc:spChg chg="add">
          <ac:chgData name="Ерасыл Эльбрус" userId="d3f7740dac4bf0bd" providerId="LiveId" clId="{558671CD-93DC-4AB7-BFEE-8CDC8A636CED}" dt="2024-06-02T18:56:11.992" v="327" actId="26606"/>
          <ac:spMkLst>
            <pc:docMk/>
            <pc:sldMk cId="3046256521" sldId="260"/>
            <ac:spMk id="38" creationId="{E659831F-0D9A-4C63-9EBB-8435B85A440F}"/>
          </ac:spMkLst>
        </pc:spChg>
        <pc:spChg chg="add">
          <ac:chgData name="Ерасыл Эльбрус" userId="d3f7740dac4bf0bd" providerId="LiveId" clId="{558671CD-93DC-4AB7-BFEE-8CDC8A636CED}" dt="2024-06-02T18:56:11.992" v="327" actId="26606"/>
          <ac:spMkLst>
            <pc:docMk/>
            <pc:sldMk cId="3046256521" sldId="260"/>
            <ac:spMk id="40" creationId="{E6995CE5-F890-4ABA-82A2-26507CE8D2A3}"/>
          </ac:spMkLst>
        </pc:spChg>
        <pc:picChg chg="add mod ord">
          <ac:chgData name="Ерасыл Эльбрус" userId="d3f7740dac4bf0bd" providerId="LiveId" clId="{558671CD-93DC-4AB7-BFEE-8CDC8A636CED}" dt="2024-06-02T18:56:21.205" v="331" actId="1076"/>
          <ac:picMkLst>
            <pc:docMk/>
            <pc:sldMk cId="3046256521" sldId="260"/>
            <ac:picMk id="4" creationId="{651C77D8-DA3C-23F5-EBCD-5256875C3125}"/>
          </ac:picMkLst>
        </pc:picChg>
        <pc:picChg chg="del">
          <ac:chgData name="Ерасыл Эльбрус" userId="d3f7740dac4bf0bd" providerId="LiveId" clId="{558671CD-93DC-4AB7-BFEE-8CDC8A636CED}" dt="2024-06-02T18:11:10.304" v="3" actId="478"/>
          <ac:picMkLst>
            <pc:docMk/>
            <pc:sldMk cId="3046256521" sldId="260"/>
            <ac:picMk id="11" creationId="{01583902-5B8A-12E2-A035-11E32D69FF4F}"/>
          </ac:picMkLst>
        </pc:picChg>
        <pc:picChg chg="del">
          <ac:chgData name="Ерасыл Эльбрус" userId="d3f7740dac4bf0bd" providerId="LiveId" clId="{558671CD-93DC-4AB7-BFEE-8CDC8A636CED}" dt="2024-06-02T18:10:41.424" v="0" actId="478"/>
          <ac:picMkLst>
            <pc:docMk/>
            <pc:sldMk cId="3046256521" sldId="260"/>
            <ac:picMk id="15" creationId="{FFC51606-FF93-EA9E-13AA-658A71509831}"/>
          </ac:picMkLst>
        </pc:picChg>
      </pc:sldChg>
      <pc:sldChg chg="addSp delSp modSp del mod setBg addAnim delAnim">
        <pc:chgData name="Ерасыл Эльбрус" userId="d3f7740dac4bf0bd" providerId="LiveId" clId="{558671CD-93DC-4AB7-BFEE-8CDC8A636CED}" dt="2024-06-02T18:57:25.460" v="355" actId="47"/>
        <pc:sldMkLst>
          <pc:docMk/>
          <pc:sldMk cId="864794627" sldId="261"/>
        </pc:sldMkLst>
        <pc:spChg chg="mod">
          <ac:chgData name="Ерасыл Эльбрус" userId="d3f7740dac4bf0bd" providerId="LiveId" clId="{558671CD-93DC-4AB7-BFEE-8CDC8A636CED}" dt="2024-06-02T18:56:40.452" v="334" actId="27636"/>
          <ac:spMkLst>
            <pc:docMk/>
            <pc:sldMk cId="864794627" sldId="261"/>
            <ac:spMk id="2" creationId="{CCB3EA33-DE92-B5D5-0906-6EC0AB2BD77B}"/>
          </ac:spMkLst>
        </pc:spChg>
        <pc:spChg chg="add del mod">
          <ac:chgData name="Ерасыл Эльбрус" userId="d3f7740dac4bf0bd" providerId="LiveId" clId="{558671CD-93DC-4AB7-BFEE-8CDC8A636CED}" dt="2024-06-02T18:29:44.156" v="75" actId="478"/>
          <ac:spMkLst>
            <pc:docMk/>
            <pc:sldMk cId="864794627" sldId="261"/>
            <ac:spMk id="8" creationId="{64F9217E-26B6-3446-0B61-EDC70B2F5DBC}"/>
          </ac:spMkLst>
        </pc:spChg>
        <pc:spChg chg="add del">
          <ac:chgData name="Ерасыл Эльбрус" userId="d3f7740dac4bf0bd" providerId="LiveId" clId="{558671CD-93DC-4AB7-BFEE-8CDC8A636CED}" dt="2024-06-02T18:29:44.942" v="85" actId="26606"/>
          <ac:spMkLst>
            <pc:docMk/>
            <pc:sldMk cId="864794627" sldId="261"/>
            <ac:spMk id="42" creationId="{5F875D2C-C1A6-49C7-9357-2BB8FBC29839}"/>
          </ac:spMkLst>
        </pc:spChg>
        <pc:spChg chg="add del">
          <ac:chgData name="Ерасыл Эльбрус" userId="d3f7740dac4bf0bd" providerId="LiveId" clId="{558671CD-93DC-4AB7-BFEE-8CDC8A636CED}" dt="2024-06-02T18:29:45.034" v="88" actId="26606"/>
          <ac:spMkLst>
            <pc:docMk/>
            <pc:sldMk cId="864794627" sldId="261"/>
            <ac:spMk id="64" creationId="{CF6EE3F3-16E7-4878-B65C-A46AB6775A6B}"/>
          </ac:spMkLst>
        </pc:spChg>
        <pc:spChg chg="add del">
          <ac:chgData name="Ерасыл Эльбрус" userId="d3f7740dac4bf0bd" providerId="LiveId" clId="{558671CD-93DC-4AB7-BFEE-8CDC8A636CED}" dt="2024-06-02T18:29:45.034" v="88" actId="26606"/>
          <ac:spMkLst>
            <pc:docMk/>
            <pc:sldMk cId="864794627" sldId="261"/>
            <ac:spMk id="66" creationId="{A3473CF9-37EB-43E7-89EF-D2D1C53D1DAC}"/>
          </ac:spMkLst>
        </pc:spChg>
        <pc:spChg chg="add del">
          <ac:chgData name="Ерасыл Эльбрус" userId="d3f7740dac4bf0bd" providerId="LiveId" clId="{558671CD-93DC-4AB7-BFEE-8CDC8A636CED}" dt="2024-06-02T18:29:45.034" v="88" actId="26606"/>
          <ac:spMkLst>
            <pc:docMk/>
            <pc:sldMk cId="864794627" sldId="261"/>
            <ac:spMk id="68" creationId="{586B4EF9-43BA-4655-A6FF-1D8E21574C95}"/>
          </ac:spMkLst>
        </pc:spChg>
        <pc:spChg chg="add del">
          <ac:chgData name="Ерасыл Эльбрус" userId="d3f7740dac4bf0bd" providerId="LiveId" clId="{558671CD-93DC-4AB7-BFEE-8CDC8A636CED}" dt="2024-06-02T18:29:17.208" v="46" actId="26606"/>
          <ac:spMkLst>
            <pc:docMk/>
            <pc:sldMk cId="864794627" sldId="261"/>
            <ac:spMk id="73" creationId="{33E72FA3-BD00-444A-AD9B-E6C3D069CDE3}"/>
          </ac:spMkLst>
        </pc:spChg>
        <pc:spChg chg="add del">
          <ac:chgData name="Ерасыл Эльбрус" userId="d3f7740dac4bf0bd" providerId="LiveId" clId="{558671CD-93DC-4AB7-BFEE-8CDC8A636CED}" dt="2024-06-02T18:29:51.800" v="95" actId="26606"/>
          <ac:spMkLst>
            <pc:docMk/>
            <pc:sldMk cId="864794627" sldId="261"/>
            <ac:spMk id="75" creationId="{96A4C419-5959-41E1-8F5D-4385DE6B3CE4}"/>
          </ac:spMkLst>
        </pc:spChg>
        <pc:spChg chg="add del">
          <ac:chgData name="Ерасыл Эльбрус" userId="d3f7740dac4bf0bd" providerId="LiveId" clId="{558671CD-93DC-4AB7-BFEE-8CDC8A636CED}" dt="2024-06-02T18:29:51.800" v="95" actId="26606"/>
          <ac:spMkLst>
            <pc:docMk/>
            <pc:sldMk cId="864794627" sldId="261"/>
            <ac:spMk id="76" creationId="{8E8E9D3F-8FFC-44B7-BFB9-B2888CCB5A83}"/>
          </ac:spMkLst>
        </pc:spChg>
        <pc:spChg chg="add del">
          <ac:chgData name="Ерасыл Эльбрус" userId="d3f7740dac4bf0bd" providerId="LiveId" clId="{558671CD-93DC-4AB7-BFEE-8CDC8A636CED}" dt="2024-06-02T18:29:51.800" v="95" actId="26606"/>
          <ac:spMkLst>
            <pc:docMk/>
            <pc:sldMk cId="864794627" sldId="261"/>
            <ac:spMk id="77" creationId="{DF923961-7523-4DA3-A6B8-16492042BC39}"/>
          </ac:spMkLst>
        </pc:spChg>
        <pc:spChg chg="add del">
          <ac:chgData name="Ерасыл Эльбрус" userId="d3f7740dac4bf0bd" providerId="LiveId" clId="{558671CD-93DC-4AB7-BFEE-8CDC8A636CED}" dt="2024-06-02T18:30:35.250" v="120" actId="26606"/>
          <ac:spMkLst>
            <pc:docMk/>
            <pc:sldMk cId="864794627" sldId="261"/>
            <ac:spMk id="82" creationId="{CF6EE3F3-16E7-4878-B65C-A46AB6775A6B}"/>
          </ac:spMkLst>
        </pc:spChg>
        <pc:spChg chg="add del">
          <ac:chgData name="Ерасыл Эльбрус" userId="d3f7740dac4bf0bd" providerId="LiveId" clId="{558671CD-93DC-4AB7-BFEE-8CDC8A636CED}" dt="2024-06-02T18:30:35.250" v="120" actId="26606"/>
          <ac:spMkLst>
            <pc:docMk/>
            <pc:sldMk cId="864794627" sldId="261"/>
            <ac:spMk id="84" creationId="{A3473CF9-37EB-43E7-89EF-D2D1C53D1DAC}"/>
          </ac:spMkLst>
        </pc:spChg>
        <pc:spChg chg="add del">
          <ac:chgData name="Ерасыл Эльбрус" userId="d3f7740dac4bf0bd" providerId="LiveId" clId="{558671CD-93DC-4AB7-BFEE-8CDC8A636CED}" dt="2024-06-02T18:30:35.250" v="120" actId="26606"/>
          <ac:spMkLst>
            <pc:docMk/>
            <pc:sldMk cId="864794627" sldId="261"/>
            <ac:spMk id="86" creationId="{586B4EF9-43BA-4655-A6FF-1D8E21574C95}"/>
          </ac:spMkLst>
        </pc:spChg>
        <pc:spChg chg="add del">
          <ac:chgData name="Ерасыл Эльбрус" userId="d3f7740dac4bf0bd" providerId="LiveId" clId="{558671CD-93DC-4AB7-BFEE-8CDC8A636CED}" dt="2024-06-02T18:30:20.808" v="104" actId="26606"/>
          <ac:spMkLst>
            <pc:docMk/>
            <pc:sldMk cId="864794627" sldId="261"/>
            <ac:spMk id="91" creationId="{6B4CB897-E47E-4B08-B7CC-FC2E497789EF}"/>
          </ac:spMkLst>
        </pc:spChg>
        <pc:spChg chg="add del">
          <ac:chgData name="Ерасыл Эльбрус" userId="d3f7740dac4bf0bd" providerId="LiveId" clId="{558671CD-93DC-4AB7-BFEE-8CDC8A636CED}" dt="2024-06-02T18:30:25.223" v="108" actId="26606"/>
          <ac:spMkLst>
            <pc:docMk/>
            <pc:sldMk cId="864794627" sldId="261"/>
            <ac:spMk id="95" creationId="{2568BC19-F052-4108-93E1-6A3D1DEC072F}"/>
          </ac:spMkLst>
        </pc:spChg>
        <pc:spChg chg="add del">
          <ac:chgData name="Ерасыл Эльбрус" userId="d3f7740dac4bf0bd" providerId="LiveId" clId="{558671CD-93DC-4AB7-BFEE-8CDC8A636CED}" dt="2024-06-02T18:30:20.808" v="104" actId="26606"/>
          <ac:spMkLst>
            <pc:docMk/>
            <pc:sldMk cId="864794627" sldId="261"/>
            <ac:spMk id="97" creationId="{04357C93-F0CB-4A1C-8F77-4E9063789819}"/>
          </ac:spMkLst>
        </pc:spChg>
        <pc:spChg chg="add del">
          <ac:chgData name="Ерасыл Эльбрус" userId="d3f7740dac4bf0bd" providerId="LiveId" clId="{558671CD-93DC-4AB7-BFEE-8CDC8A636CED}" dt="2024-06-02T18:30:23.744" v="106" actId="26606"/>
          <ac:spMkLst>
            <pc:docMk/>
            <pc:sldMk cId="864794627" sldId="261"/>
            <ac:spMk id="99" creationId="{6EAFBB7C-BA65-4034-8F52-32E6C514E7FA}"/>
          </ac:spMkLst>
        </pc:spChg>
        <pc:spChg chg="add del">
          <ac:chgData name="Ерасыл Эльбрус" userId="d3f7740dac4bf0bd" providerId="LiveId" clId="{558671CD-93DC-4AB7-BFEE-8CDC8A636CED}" dt="2024-06-02T18:30:23.744" v="106" actId="26606"/>
          <ac:spMkLst>
            <pc:docMk/>
            <pc:sldMk cId="864794627" sldId="261"/>
            <ac:spMk id="100" creationId="{B9D56ACA-1E9F-4685-8853-D3A4777AC060}"/>
          </ac:spMkLst>
        </pc:spChg>
        <pc:spChg chg="add del">
          <ac:chgData name="Ерасыл Эльбрус" userId="d3f7740dac4bf0bd" providerId="LiveId" clId="{558671CD-93DC-4AB7-BFEE-8CDC8A636CED}" dt="2024-06-02T18:30:25.223" v="108" actId="26606"/>
          <ac:spMkLst>
            <pc:docMk/>
            <pc:sldMk cId="864794627" sldId="261"/>
            <ac:spMk id="102" creationId="{48F23D54-B22C-46AC-9B8E-4E0403FC5A5F}"/>
          </ac:spMkLst>
        </pc:spChg>
        <pc:spChg chg="add del">
          <ac:chgData name="Ерасыл Эльбрус" userId="d3f7740dac4bf0bd" providerId="LiveId" clId="{558671CD-93DC-4AB7-BFEE-8CDC8A636CED}" dt="2024-06-02T18:30:25.223" v="108" actId="26606"/>
          <ac:spMkLst>
            <pc:docMk/>
            <pc:sldMk cId="864794627" sldId="261"/>
            <ac:spMk id="103" creationId="{0ADDB668-2CA4-4D2B-9C34-3487CA330BA8}"/>
          </ac:spMkLst>
        </pc:spChg>
        <pc:spChg chg="add del">
          <ac:chgData name="Ерасыл Эльбрус" userId="d3f7740dac4bf0bd" providerId="LiveId" clId="{558671CD-93DC-4AB7-BFEE-8CDC8A636CED}" dt="2024-06-02T18:30:25.223" v="108" actId="26606"/>
          <ac:spMkLst>
            <pc:docMk/>
            <pc:sldMk cId="864794627" sldId="261"/>
            <ac:spMk id="104" creationId="{D5FD337D-4D6B-4C8B-B6F5-121097E09881}"/>
          </ac:spMkLst>
        </pc:spChg>
        <pc:spChg chg="add del">
          <ac:chgData name="Ерасыл Эльбрус" userId="d3f7740dac4bf0bd" providerId="LiveId" clId="{558671CD-93DC-4AB7-BFEE-8CDC8A636CED}" dt="2024-06-02T18:30:26.368" v="110" actId="26606"/>
          <ac:spMkLst>
            <pc:docMk/>
            <pc:sldMk cId="864794627" sldId="261"/>
            <ac:spMk id="106" creationId="{33E72FA3-BD00-444A-AD9B-E6C3D069CDE3}"/>
          </ac:spMkLst>
        </pc:spChg>
        <pc:spChg chg="add del">
          <ac:chgData name="Ерасыл Эльбрус" userId="d3f7740dac4bf0bd" providerId="LiveId" clId="{558671CD-93DC-4AB7-BFEE-8CDC8A636CED}" dt="2024-06-02T18:30:28.096" v="112" actId="26606"/>
          <ac:spMkLst>
            <pc:docMk/>
            <pc:sldMk cId="864794627" sldId="261"/>
            <ac:spMk id="108" creationId="{D898B8EB-E53C-4E72-9817-B4BFCAD73600}"/>
          </ac:spMkLst>
        </pc:spChg>
        <pc:spChg chg="add del">
          <ac:chgData name="Ерасыл Эльбрус" userId="d3f7740dac4bf0bd" providerId="LiveId" clId="{558671CD-93DC-4AB7-BFEE-8CDC8A636CED}" dt="2024-06-02T18:30:28.096" v="112" actId="26606"/>
          <ac:spMkLst>
            <pc:docMk/>
            <pc:sldMk cId="864794627" sldId="261"/>
            <ac:spMk id="109" creationId="{4E130362-2F35-4AB7-9EA5-DBC0F771A58D}"/>
          </ac:spMkLst>
        </pc:spChg>
        <pc:spChg chg="add del">
          <ac:chgData name="Ерасыл Эльбрус" userId="d3f7740dac4bf0bd" providerId="LiveId" clId="{558671CD-93DC-4AB7-BFEE-8CDC8A636CED}" dt="2024-06-02T18:30:28.096" v="112" actId="26606"/>
          <ac:spMkLst>
            <pc:docMk/>
            <pc:sldMk cId="864794627" sldId="261"/>
            <ac:spMk id="110" creationId="{56BE988C-7A5B-41EC-A46C-AEA93D8D32FD}"/>
          </ac:spMkLst>
        </pc:spChg>
        <pc:spChg chg="add del">
          <ac:chgData name="Ерасыл Эльбрус" userId="d3f7740dac4bf0bd" providerId="LiveId" clId="{558671CD-93DC-4AB7-BFEE-8CDC8A636CED}" dt="2024-06-02T18:30:28.096" v="112" actId="26606"/>
          <ac:spMkLst>
            <pc:docMk/>
            <pc:sldMk cId="864794627" sldId="261"/>
            <ac:spMk id="111" creationId="{E3CB1EC0-40A9-4D5E-B7E2-6E3423CE28B2}"/>
          </ac:spMkLst>
        </pc:spChg>
        <pc:spChg chg="add del">
          <ac:chgData name="Ерасыл Эльбрус" userId="d3f7740dac4bf0bd" providerId="LiveId" clId="{558671CD-93DC-4AB7-BFEE-8CDC8A636CED}" dt="2024-06-02T18:30:28.096" v="112" actId="26606"/>
          <ac:spMkLst>
            <pc:docMk/>
            <pc:sldMk cId="864794627" sldId="261"/>
            <ac:spMk id="112" creationId="{DCBE52EF-2889-423F-947C-0E44A760D696}"/>
          </ac:spMkLst>
        </pc:spChg>
        <pc:spChg chg="add del">
          <ac:chgData name="Ерасыл Эльбрус" userId="d3f7740dac4bf0bd" providerId="LiveId" clId="{558671CD-93DC-4AB7-BFEE-8CDC8A636CED}" dt="2024-06-02T18:30:32.313" v="114" actId="26606"/>
          <ac:spMkLst>
            <pc:docMk/>
            <pc:sldMk cId="864794627" sldId="261"/>
            <ac:spMk id="114" creationId="{E462C3FA-EE10-4283-83A9-F407C925C013}"/>
          </ac:spMkLst>
        </pc:spChg>
        <pc:spChg chg="add del">
          <ac:chgData name="Ерасыл Эльбрус" userId="d3f7740dac4bf0bd" providerId="LiveId" clId="{558671CD-93DC-4AB7-BFEE-8CDC8A636CED}" dt="2024-06-02T18:30:32.313" v="114" actId="26606"/>
          <ac:spMkLst>
            <pc:docMk/>
            <pc:sldMk cId="864794627" sldId="261"/>
            <ac:spMk id="115" creationId="{419C4429-E272-408D-979C-9E5F7C0D3F45}"/>
          </ac:spMkLst>
        </pc:spChg>
        <pc:spChg chg="add del">
          <ac:chgData name="Ерасыл Эльбрус" userId="d3f7740dac4bf0bd" providerId="LiveId" clId="{558671CD-93DC-4AB7-BFEE-8CDC8A636CED}" dt="2024-06-02T18:30:33.685" v="116" actId="26606"/>
          <ac:spMkLst>
            <pc:docMk/>
            <pc:sldMk cId="864794627" sldId="261"/>
            <ac:spMk id="117" creationId="{78BA5F19-D5E1-4ECC-BEC2-DF7AEDFD7C50}"/>
          </ac:spMkLst>
        </pc:spChg>
        <pc:spChg chg="add del">
          <ac:chgData name="Ерасыл Эльбрус" userId="d3f7740dac4bf0bd" providerId="LiveId" clId="{558671CD-93DC-4AB7-BFEE-8CDC8A636CED}" dt="2024-06-02T18:30:33.685" v="116" actId="26606"/>
          <ac:spMkLst>
            <pc:docMk/>
            <pc:sldMk cId="864794627" sldId="261"/>
            <ac:spMk id="118" creationId="{BB4D578A-F2C4-4EA9-A811-B48E66D63696}"/>
          </ac:spMkLst>
        </pc:spChg>
        <pc:spChg chg="add del">
          <ac:chgData name="Ерасыл Эльбрус" userId="d3f7740dac4bf0bd" providerId="LiveId" clId="{558671CD-93DC-4AB7-BFEE-8CDC8A636CED}" dt="2024-06-02T18:30:35.243" v="119" actId="26606"/>
          <ac:spMkLst>
            <pc:docMk/>
            <pc:sldMk cId="864794627" sldId="261"/>
            <ac:spMk id="120" creationId="{75BDD038-F345-433A-B715-30DEEC15292F}"/>
          </ac:spMkLst>
        </pc:spChg>
        <pc:spChg chg="add del">
          <ac:chgData name="Ерасыл Эльбрус" userId="d3f7740dac4bf0bd" providerId="LiveId" clId="{558671CD-93DC-4AB7-BFEE-8CDC8A636CED}" dt="2024-06-02T18:30:35.243" v="119" actId="26606"/>
          <ac:spMkLst>
            <pc:docMk/>
            <pc:sldMk cId="864794627" sldId="261"/>
            <ac:spMk id="121" creationId="{0B89AF2A-4ED1-4E6B-907C-ED98F10E750C}"/>
          </ac:spMkLst>
        </pc:spChg>
        <pc:spChg chg="add del">
          <ac:chgData name="Ерасыл Эльбрус" userId="d3f7740dac4bf0bd" providerId="LiveId" clId="{558671CD-93DC-4AB7-BFEE-8CDC8A636CED}" dt="2024-06-02T18:30:51.543" v="122" actId="26606"/>
          <ac:spMkLst>
            <pc:docMk/>
            <pc:sldMk cId="864794627" sldId="261"/>
            <ac:spMk id="123" creationId="{0855A890-B60B-4670-9DC2-69DC05015AB3}"/>
          </ac:spMkLst>
        </pc:spChg>
        <pc:spChg chg="add del">
          <ac:chgData name="Ерасыл Эльбрус" userId="d3f7740dac4bf0bd" providerId="LiveId" clId="{558671CD-93DC-4AB7-BFEE-8CDC8A636CED}" dt="2024-06-02T18:30:51.543" v="122" actId="26606"/>
          <ac:spMkLst>
            <pc:docMk/>
            <pc:sldMk cId="864794627" sldId="261"/>
            <ac:spMk id="124" creationId="{90F533E9-6690-41A8-A372-4C6C622D028D}"/>
          </ac:spMkLst>
        </pc:spChg>
        <pc:spChg chg="add del">
          <ac:chgData name="Ерасыл Эльбрус" userId="d3f7740dac4bf0bd" providerId="LiveId" clId="{558671CD-93DC-4AB7-BFEE-8CDC8A636CED}" dt="2024-06-02T18:30:51.543" v="122" actId="26606"/>
          <ac:spMkLst>
            <pc:docMk/>
            <pc:sldMk cId="864794627" sldId="261"/>
            <ac:spMk id="125" creationId="{99413ED5-9ED4-4772-BCE4-2BCAE6B12E35}"/>
          </ac:spMkLst>
        </pc:spChg>
        <pc:spChg chg="add del">
          <ac:chgData name="Ерасыл Эльбрус" userId="d3f7740dac4bf0bd" providerId="LiveId" clId="{558671CD-93DC-4AB7-BFEE-8CDC8A636CED}" dt="2024-06-02T18:30:51.543" v="122" actId="26606"/>
          <ac:spMkLst>
            <pc:docMk/>
            <pc:sldMk cId="864794627" sldId="261"/>
            <ac:spMk id="126" creationId="{04357C93-F0CB-4A1C-8F77-4E9063789819}"/>
          </ac:spMkLst>
        </pc:spChg>
        <pc:spChg chg="add del">
          <ac:chgData name="Ерасыл Эльбрус" userId="d3f7740dac4bf0bd" providerId="LiveId" clId="{558671CD-93DC-4AB7-BFEE-8CDC8A636CED}" dt="2024-06-02T18:31:35.831" v="124" actId="26606"/>
          <ac:spMkLst>
            <pc:docMk/>
            <pc:sldMk cId="864794627" sldId="261"/>
            <ac:spMk id="131" creationId="{2111B97A-2FB0-4625-8C2E-CDCB1AF683A2}"/>
          </ac:spMkLst>
        </pc:spChg>
        <pc:spChg chg="add del">
          <ac:chgData name="Ерасыл Эльбрус" userId="d3f7740dac4bf0bd" providerId="LiveId" clId="{558671CD-93DC-4AB7-BFEE-8CDC8A636CED}" dt="2024-06-02T18:31:35.831" v="124" actId="26606"/>
          <ac:spMkLst>
            <pc:docMk/>
            <pc:sldMk cId="864794627" sldId="261"/>
            <ac:spMk id="137" creationId="{8ED94938-268E-4C0A-A08A-B3980C78BAEB}"/>
          </ac:spMkLst>
        </pc:spChg>
        <pc:spChg chg="add del">
          <ac:chgData name="Ерасыл Эльбрус" userId="d3f7740dac4bf0bd" providerId="LiveId" clId="{558671CD-93DC-4AB7-BFEE-8CDC8A636CED}" dt="2024-06-02T18:32:03.778" v="128" actId="26606"/>
          <ac:spMkLst>
            <pc:docMk/>
            <pc:sldMk cId="864794627" sldId="261"/>
            <ac:spMk id="142" creationId="{34790F99-C881-47C9-B3DC-C959D4418EA2}"/>
          </ac:spMkLst>
        </pc:spChg>
        <pc:spChg chg="add del">
          <ac:chgData name="Ерасыл Эльбрус" userId="d3f7740dac4bf0bd" providerId="LiveId" clId="{558671CD-93DC-4AB7-BFEE-8CDC8A636CED}" dt="2024-06-02T18:32:03.778" v="128" actId="26606"/>
          <ac:spMkLst>
            <pc:docMk/>
            <pc:sldMk cId="864794627" sldId="261"/>
            <ac:spMk id="144" creationId="{EED8D03E-F375-4E67-B932-FF9B007BB420}"/>
          </ac:spMkLst>
        </pc:spChg>
        <pc:spChg chg="add del">
          <ac:chgData name="Ерасыл Эльбрус" userId="d3f7740dac4bf0bd" providerId="LiveId" clId="{558671CD-93DC-4AB7-BFEE-8CDC8A636CED}" dt="2024-06-02T18:53:58.283" v="297" actId="26606"/>
          <ac:spMkLst>
            <pc:docMk/>
            <pc:sldMk cId="864794627" sldId="261"/>
            <ac:spMk id="149" creationId="{A92CF0CF-E20D-4C03-AE25-A672922F5F25}"/>
          </ac:spMkLst>
        </pc:spChg>
        <pc:spChg chg="add del">
          <ac:chgData name="Ерасыл Эльбрус" userId="d3f7740dac4bf0bd" providerId="LiveId" clId="{558671CD-93DC-4AB7-BFEE-8CDC8A636CED}" dt="2024-06-02T18:53:58.283" v="297" actId="26606"/>
          <ac:spMkLst>
            <pc:docMk/>
            <pc:sldMk cId="864794627" sldId="261"/>
            <ac:spMk id="151" creationId="{25DA13EB-813C-4FE6-98DF-2EE99B48BD18}"/>
          </ac:spMkLst>
        </pc:spChg>
        <pc:spChg chg="add">
          <ac:chgData name="Ерасыл Эльбрус" userId="d3f7740dac4bf0bd" providerId="LiveId" clId="{558671CD-93DC-4AB7-BFEE-8CDC8A636CED}" dt="2024-06-02T18:53:58.283" v="297" actId="26606"/>
          <ac:spMkLst>
            <pc:docMk/>
            <pc:sldMk cId="864794627" sldId="261"/>
            <ac:spMk id="162" creationId="{521C4EA8-6B83-4338-913D-D75D3C4F34D6}"/>
          </ac:spMkLst>
        </pc:spChg>
        <pc:spChg chg="add">
          <ac:chgData name="Ерасыл Эльбрус" userId="d3f7740dac4bf0bd" providerId="LiveId" clId="{558671CD-93DC-4AB7-BFEE-8CDC8A636CED}" dt="2024-06-02T18:53:58.283" v="297" actId="26606"/>
          <ac:spMkLst>
            <pc:docMk/>
            <pc:sldMk cId="864794627" sldId="261"/>
            <ac:spMk id="168" creationId="{04357C93-F0CB-4A1C-8F77-4E9063789819}"/>
          </ac:spMkLst>
        </pc:spChg>
        <pc:grpChg chg="add del">
          <ac:chgData name="Ерасыл Эльбрус" userId="d3f7740dac4bf0bd" providerId="LiveId" clId="{558671CD-93DC-4AB7-BFEE-8CDC8A636CED}" dt="2024-06-02T18:29:44.942" v="85" actId="26606"/>
          <ac:grpSpMkLst>
            <pc:docMk/>
            <pc:sldMk cId="864794627" sldId="261"/>
            <ac:grpSpMk id="59" creationId="{CB018903-3549-4A3B-A9DF-B26757CAA9C6}"/>
          </ac:grpSpMkLst>
        </pc:grpChg>
        <pc:grpChg chg="add del">
          <ac:chgData name="Ерасыл Эльбрус" userId="d3f7740dac4bf0bd" providerId="LiveId" clId="{558671CD-93DC-4AB7-BFEE-8CDC8A636CED}" dt="2024-06-02T18:30:20.808" v="104" actId="26606"/>
          <ac:grpSpMkLst>
            <pc:docMk/>
            <pc:sldMk cId="864794627" sldId="261"/>
            <ac:grpSpMk id="93" creationId="{3AF6A671-C637-4547-85F4-51B6D1881399}"/>
          </ac:grpSpMkLst>
        </pc:grpChg>
        <pc:grpChg chg="add del">
          <ac:chgData name="Ерасыл Эльбрус" userId="d3f7740dac4bf0bd" providerId="LiveId" clId="{558671CD-93DC-4AB7-BFEE-8CDC8A636CED}" dt="2024-06-02T18:31:35.831" v="124" actId="26606"/>
          <ac:grpSpMkLst>
            <pc:docMk/>
            <pc:sldMk cId="864794627" sldId="261"/>
            <ac:grpSpMk id="133" creationId="{B83D307E-DF68-43F8-97CE-0AAE950A7129}"/>
          </ac:grpSpMkLst>
        </pc:grpChg>
        <pc:grpChg chg="add del">
          <ac:chgData name="Ерасыл Эльбрус" userId="d3f7740dac4bf0bd" providerId="LiveId" clId="{558671CD-93DC-4AB7-BFEE-8CDC8A636CED}" dt="2024-06-02T18:53:58.283" v="297" actId="26606"/>
          <ac:grpSpMkLst>
            <pc:docMk/>
            <pc:sldMk cId="864794627" sldId="261"/>
            <ac:grpSpMk id="153" creationId="{B260B5EA-4014-4EFA-BF60-A205CBAE2510}"/>
          </ac:grpSpMkLst>
        </pc:grpChg>
        <pc:grpChg chg="add">
          <ac:chgData name="Ерасыл Эльбрус" userId="d3f7740dac4bf0bd" providerId="LiveId" clId="{558671CD-93DC-4AB7-BFEE-8CDC8A636CED}" dt="2024-06-02T18:53:58.283" v="297" actId="26606"/>
          <ac:grpSpMkLst>
            <pc:docMk/>
            <pc:sldMk cId="864794627" sldId="261"/>
            <ac:grpSpMk id="164" creationId="{3AF6A671-C637-4547-85F4-51B6D1881399}"/>
          </ac:grpSpMkLst>
        </pc:grpChg>
        <pc:picChg chg="add del mod ord">
          <ac:chgData name="Ерасыл Эльбрус" userId="d3f7740dac4bf0bd" providerId="LiveId" clId="{558671CD-93DC-4AB7-BFEE-8CDC8A636CED}" dt="2024-06-02T18:57:02.548" v="343" actId="21"/>
          <ac:picMkLst>
            <pc:docMk/>
            <pc:sldMk cId="864794627" sldId="261"/>
            <ac:picMk id="3" creationId="{56BDD9EA-3279-AA8A-882A-F7CC9B90C9D7}"/>
          </ac:picMkLst>
        </pc:picChg>
        <pc:picChg chg="add del mod ord">
          <ac:chgData name="Ерасыл Эльбрус" userId="d3f7740dac4bf0bd" providerId="LiveId" clId="{558671CD-93DC-4AB7-BFEE-8CDC8A636CED}" dt="2024-06-02T18:53:41.975" v="293" actId="21"/>
          <ac:picMkLst>
            <pc:docMk/>
            <pc:sldMk cId="864794627" sldId="261"/>
            <ac:picMk id="4" creationId="{676AE2D8-CC85-7D02-4E97-2FC90299DE8C}"/>
          </ac:picMkLst>
        </pc:picChg>
        <pc:picChg chg="del">
          <ac:chgData name="Ерасыл Эльбрус" userId="d3f7740dac4bf0bd" providerId="LiveId" clId="{558671CD-93DC-4AB7-BFEE-8CDC8A636CED}" dt="2024-06-02T18:11:49.473" v="11" actId="478"/>
          <ac:picMkLst>
            <pc:docMk/>
            <pc:sldMk cId="864794627" sldId="261"/>
            <ac:picMk id="5" creationId="{8C160737-CD1D-35C1-5025-158A5B0306B6}"/>
          </ac:picMkLst>
        </pc:picChg>
        <pc:picChg chg="del">
          <ac:chgData name="Ерасыл Эльбрус" userId="d3f7740dac4bf0bd" providerId="LiveId" clId="{558671CD-93DC-4AB7-BFEE-8CDC8A636CED}" dt="2024-06-02T18:11:29.830" v="6" actId="478"/>
          <ac:picMkLst>
            <pc:docMk/>
            <pc:sldMk cId="864794627" sldId="261"/>
            <ac:picMk id="7" creationId="{855CBC8C-640B-1CC3-8D68-E1AEB32416D1}"/>
          </ac:picMkLst>
        </pc:picChg>
        <pc:picChg chg="add del mod ord">
          <ac:chgData name="Ерасыл Эльбрус" userId="d3f7740dac4bf0bd" providerId="LiveId" clId="{558671CD-93DC-4AB7-BFEE-8CDC8A636CED}" dt="2024-06-02T18:30:44.396" v="121" actId="478"/>
          <ac:picMkLst>
            <pc:docMk/>
            <pc:sldMk cId="864794627" sldId="261"/>
            <ac:picMk id="10" creationId="{06EE8AAF-4E59-8385-A124-90201754F16E}"/>
          </ac:picMkLst>
        </pc:picChg>
        <pc:picChg chg="add del mod ord">
          <ac:chgData name="Ерасыл Эльбрус" userId="d3f7740dac4bf0bd" providerId="LiveId" clId="{558671CD-93DC-4AB7-BFEE-8CDC8A636CED}" dt="2024-06-02T18:53:41.975" v="293" actId="21"/>
          <ac:picMkLst>
            <pc:docMk/>
            <pc:sldMk cId="864794627" sldId="261"/>
            <ac:picMk id="12" creationId="{C937ABBE-8F80-333D-1F8E-C1B7E25D678B}"/>
          </ac:picMkLst>
        </pc:picChg>
        <pc:picChg chg="add mod">
          <ac:chgData name="Ерасыл Эльбрус" userId="d3f7740dac4bf0bd" providerId="LiveId" clId="{558671CD-93DC-4AB7-BFEE-8CDC8A636CED}" dt="2024-06-02T18:31:40.699" v="125"/>
          <ac:picMkLst>
            <pc:docMk/>
            <pc:sldMk cId="864794627" sldId="261"/>
            <ac:picMk id="13" creationId="{046E9BC4-4A63-9DCA-7737-13689E3F4FB7}"/>
          </ac:picMkLst>
        </pc:picChg>
        <pc:picChg chg="add del mod">
          <ac:chgData name="Ерасыл Эльбрус" userId="d3f7740dac4bf0bd" providerId="LiveId" clId="{558671CD-93DC-4AB7-BFEE-8CDC8A636CED}" dt="2024-06-02T18:57:02.548" v="343" actId="21"/>
          <ac:picMkLst>
            <pc:docMk/>
            <pc:sldMk cId="864794627" sldId="261"/>
            <ac:picMk id="14" creationId="{B6B3FD52-BED7-B3F1-26FF-5C2209129645}"/>
          </ac:picMkLst>
        </pc:picChg>
        <pc:picChg chg="del">
          <ac:chgData name="Ерасыл Эльбрус" userId="d3f7740dac4bf0bd" providerId="LiveId" clId="{558671CD-93DC-4AB7-BFEE-8CDC8A636CED}" dt="2024-06-02T18:11:48.811" v="10" actId="478"/>
          <ac:picMkLst>
            <pc:docMk/>
            <pc:sldMk cId="864794627" sldId="261"/>
            <ac:picMk id="17" creationId="{554E606D-4454-F19A-E9F3-9E9A6183A836}"/>
          </ac:picMkLst>
        </pc:picChg>
        <pc:picChg chg="add del">
          <ac:chgData name="Ерасыл Эльбрус" userId="d3f7740dac4bf0bd" providerId="LiveId" clId="{558671CD-93DC-4AB7-BFEE-8CDC8A636CED}" dt="2024-06-02T18:26:46.677" v="23" actId="478"/>
          <ac:picMkLst>
            <pc:docMk/>
            <pc:sldMk cId="864794627" sldId="261"/>
            <ac:picMk id="20" creationId="{5A82033A-89D2-F4A4-F298-C3A36ED06942}"/>
          </ac:picMkLst>
        </pc:picChg>
      </pc:sldChg>
      <pc:sldChg chg="addSp delSp modSp mod setBg">
        <pc:chgData name="Ерасыл Эльбрус" userId="d3f7740dac4bf0bd" providerId="LiveId" clId="{558671CD-93DC-4AB7-BFEE-8CDC8A636CED}" dt="2024-06-02T19:08:10.882" v="667" actId="14100"/>
        <pc:sldMkLst>
          <pc:docMk/>
          <pc:sldMk cId="2710935569" sldId="262"/>
        </pc:sldMkLst>
        <pc:spChg chg="mod ord">
          <ac:chgData name="Ерасыл Эльбрус" userId="d3f7740dac4bf0bd" providerId="LiveId" clId="{558671CD-93DC-4AB7-BFEE-8CDC8A636CED}" dt="2024-06-02T19:07:20.580" v="653" actId="1076"/>
          <ac:spMkLst>
            <pc:docMk/>
            <pc:sldMk cId="2710935569" sldId="262"/>
            <ac:spMk id="2" creationId="{E31372C1-5645-3ED7-42BA-26B4AC9D4B13}"/>
          </ac:spMkLst>
        </pc:spChg>
        <pc:spChg chg="mod ord">
          <ac:chgData name="Ерасыл Эльбрус" userId="d3f7740dac4bf0bd" providerId="LiveId" clId="{558671CD-93DC-4AB7-BFEE-8CDC8A636CED}" dt="2024-06-02T19:07:33.073" v="657" actId="1076"/>
          <ac:spMkLst>
            <pc:docMk/>
            <pc:sldMk cId="2710935569" sldId="262"/>
            <ac:spMk id="3" creationId="{1A0AEA1F-FCF9-1A59-3C18-6E2B9553D85F}"/>
          </ac:spMkLst>
        </pc:spChg>
        <pc:spChg chg="add del">
          <ac:chgData name="Ерасыл Эльбрус" userId="d3f7740dac4bf0bd" providerId="LiveId" clId="{558671CD-93DC-4AB7-BFEE-8CDC8A636CED}" dt="2024-06-02T18:49:19.529" v="214" actId="26606"/>
          <ac:spMkLst>
            <pc:docMk/>
            <pc:sldMk cId="2710935569" sldId="262"/>
            <ac:spMk id="14" creationId="{D75A5B51-0925-4835-8511-A0DD17EAA97C}"/>
          </ac:spMkLst>
        </pc:spChg>
        <pc:spChg chg="add del">
          <ac:chgData name="Ерасыл Эльбрус" userId="d3f7740dac4bf0bd" providerId="LiveId" clId="{558671CD-93DC-4AB7-BFEE-8CDC8A636CED}" dt="2024-06-02T18:49:19.529" v="214" actId="26606"/>
          <ac:spMkLst>
            <pc:docMk/>
            <pc:sldMk cId="2710935569" sldId="262"/>
            <ac:spMk id="16" creationId="{5CDFD20D-8E4F-4E3A-AF87-93F23E0DBFB3}"/>
          </ac:spMkLst>
        </pc:spChg>
        <pc:spChg chg="add del">
          <ac:chgData name="Ерасыл Эльбрус" userId="d3f7740dac4bf0bd" providerId="LiveId" clId="{558671CD-93DC-4AB7-BFEE-8CDC8A636CED}" dt="2024-06-02T18:48:44.210" v="193" actId="26606"/>
          <ac:spMkLst>
            <pc:docMk/>
            <pc:sldMk cId="2710935569" sldId="262"/>
            <ac:spMk id="21" creationId="{61293230-B0F6-45B1-96D1-13D18E242995}"/>
          </ac:spMkLst>
        </pc:spChg>
        <pc:spChg chg="add del">
          <ac:chgData name="Ерасыл Эльбрус" userId="d3f7740dac4bf0bd" providerId="LiveId" clId="{558671CD-93DC-4AB7-BFEE-8CDC8A636CED}" dt="2024-06-02T18:48:44.210" v="193" actId="26606"/>
          <ac:spMkLst>
            <pc:docMk/>
            <pc:sldMk cId="2710935569" sldId="262"/>
            <ac:spMk id="23" creationId="{DB74BAD7-F0FC-4719-A31F-1ABDB62116DA}"/>
          </ac:spMkLst>
        </pc:spChg>
        <pc:spChg chg="add del">
          <ac:chgData name="Ерасыл Эльбрус" userId="d3f7740dac4bf0bd" providerId="LiveId" clId="{558671CD-93DC-4AB7-BFEE-8CDC8A636CED}" dt="2024-06-02T18:48:46.246" v="195" actId="26606"/>
          <ac:spMkLst>
            <pc:docMk/>
            <pc:sldMk cId="2710935569" sldId="262"/>
            <ac:spMk id="25" creationId="{A3090662-CAD4-4A54-9F26-DF4753B5E7C1}"/>
          </ac:spMkLst>
        </pc:spChg>
        <pc:spChg chg="add del">
          <ac:chgData name="Ерасыл Эльбрус" userId="d3f7740dac4bf0bd" providerId="LiveId" clId="{558671CD-93DC-4AB7-BFEE-8CDC8A636CED}" dt="2024-06-02T18:48:46.246" v="195" actId="26606"/>
          <ac:spMkLst>
            <pc:docMk/>
            <pc:sldMk cId="2710935569" sldId="262"/>
            <ac:spMk id="26" creationId="{76024B02-E9DE-461A-8C2D-5D6D34764034}"/>
          </ac:spMkLst>
        </pc:spChg>
        <pc:spChg chg="add del">
          <ac:chgData name="Ерасыл Эльбрус" userId="d3f7740dac4bf0bd" providerId="LiveId" clId="{558671CD-93DC-4AB7-BFEE-8CDC8A636CED}" dt="2024-06-02T18:48:46.246" v="195" actId="26606"/>
          <ac:spMkLst>
            <pc:docMk/>
            <pc:sldMk cId="2710935569" sldId="262"/>
            <ac:spMk id="27" creationId="{57AF882C-175B-49BE-9BF5-D081F17D2564}"/>
          </ac:spMkLst>
        </pc:spChg>
        <pc:spChg chg="add del">
          <ac:chgData name="Ерасыл Эльбрус" userId="d3f7740dac4bf0bd" providerId="LiveId" clId="{558671CD-93DC-4AB7-BFEE-8CDC8A636CED}" dt="2024-06-02T18:48:47.910" v="197" actId="26606"/>
          <ac:spMkLst>
            <pc:docMk/>
            <pc:sldMk cId="2710935569" sldId="262"/>
            <ac:spMk id="29" creationId="{F277940B-7F30-4A86-B577-C158694B3EFA}"/>
          </ac:spMkLst>
        </pc:spChg>
        <pc:spChg chg="add del">
          <ac:chgData name="Ерасыл Эльбрус" userId="d3f7740dac4bf0bd" providerId="LiveId" clId="{558671CD-93DC-4AB7-BFEE-8CDC8A636CED}" dt="2024-06-02T18:49:07.931" v="203" actId="26606"/>
          <ac:spMkLst>
            <pc:docMk/>
            <pc:sldMk cId="2710935569" sldId="262"/>
            <ac:spMk id="31" creationId="{7E099ED9-A734-430F-BD23-B635E6BC9160}"/>
          </ac:spMkLst>
        </pc:spChg>
        <pc:spChg chg="add del">
          <ac:chgData name="Ерасыл Эльбрус" userId="d3f7740dac4bf0bd" providerId="LiveId" clId="{558671CD-93DC-4AB7-BFEE-8CDC8A636CED}" dt="2024-06-02T18:48:51.279" v="199" actId="26606"/>
          <ac:spMkLst>
            <pc:docMk/>
            <pc:sldMk cId="2710935569" sldId="262"/>
            <ac:spMk id="33" creationId="{5F255613-AAE8-4321-9EBA-89253DD45042}"/>
          </ac:spMkLst>
        </pc:spChg>
        <pc:spChg chg="add del">
          <ac:chgData name="Ерасыл Эльбрус" userId="d3f7740dac4bf0bd" providerId="LiveId" clId="{558671CD-93DC-4AB7-BFEE-8CDC8A636CED}" dt="2024-06-02T18:48:51.279" v="199" actId="26606"/>
          <ac:spMkLst>
            <pc:docMk/>
            <pc:sldMk cId="2710935569" sldId="262"/>
            <ac:spMk id="34" creationId="{5A3987B4-5CBA-4CB7-862B-56A9917A2D35}"/>
          </ac:spMkLst>
        </pc:spChg>
        <pc:spChg chg="add del">
          <ac:chgData name="Ерасыл Эльбрус" userId="d3f7740dac4bf0bd" providerId="LiveId" clId="{558671CD-93DC-4AB7-BFEE-8CDC8A636CED}" dt="2024-06-02T18:48:51.279" v="199" actId="26606"/>
          <ac:spMkLst>
            <pc:docMk/>
            <pc:sldMk cId="2710935569" sldId="262"/>
            <ac:spMk id="35" creationId="{CB147A70-DC29-4DDF-A34C-2B82C6E2295E}"/>
          </ac:spMkLst>
        </pc:spChg>
        <pc:spChg chg="add del">
          <ac:chgData name="Ерасыл Эльбрус" userId="d3f7740dac4bf0bd" providerId="LiveId" clId="{558671CD-93DC-4AB7-BFEE-8CDC8A636CED}" dt="2024-06-02T18:48:51.279" v="199" actId="26606"/>
          <ac:spMkLst>
            <pc:docMk/>
            <pc:sldMk cId="2710935569" sldId="262"/>
            <ac:spMk id="36" creationId="{D1B80E9C-CF8A-440B-B8F5-54BF121BF458}"/>
          </ac:spMkLst>
        </pc:spChg>
        <pc:spChg chg="add del">
          <ac:chgData name="Ерасыл Эльбрус" userId="d3f7740dac4bf0bd" providerId="LiveId" clId="{558671CD-93DC-4AB7-BFEE-8CDC8A636CED}" dt="2024-06-02T18:48:51.279" v="199" actId="26606"/>
          <ac:spMkLst>
            <pc:docMk/>
            <pc:sldMk cId="2710935569" sldId="262"/>
            <ac:spMk id="37" creationId="{F1FF25AD-D64E-45A0-B2D0-F4A6AB092614}"/>
          </ac:spMkLst>
        </pc:spChg>
        <pc:spChg chg="add del">
          <ac:chgData name="Ерасыл Эльбрус" userId="d3f7740dac4bf0bd" providerId="LiveId" clId="{558671CD-93DC-4AB7-BFEE-8CDC8A636CED}" dt="2024-06-02T18:49:02.786" v="201" actId="26606"/>
          <ac:spMkLst>
            <pc:docMk/>
            <pc:sldMk cId="2710935569" sldId="262"/>
            <ac:spMk id="39" creationId="{43FCDA63-538C-4FB3-911D-7DF75B5993C9}"/>
          </ac:spMkLst>
        </pc:spChg>
        <pc:spChg chg="add del">
          <ac:chgData name="Ерасыл Эльбрус" userId="d3f7740dac4bf0bd" providerId="LiveId" clId="{558671CD-93DC-4AB7-BFEE-8CDC8A636CED}" dt="2024-06-02T18:49:02.786" v="201" actId="26606"/>
          <ac:spMkLst>
            <pc:docMk/>
            <pc:sldMk cId="2710935569" sldId="262"/>
            <ac:spMk id="40" creationId="{C0F36B17-8009-453B-9C49-36A9D6F9D0EC}"/>
          </ac:spMkLst>
        </pc:spChg>
        <pc:spChg chg="add del">
          <ac:chgData name="Ерасыл Эльбрус" userId="d3f7740dac4bf0bd" providerId="LiveId" clId="{558671CD-93DC-4AB7-BFEE-8CDC8A636CED}" dt="2024-06-02T18:49:07.931" v="203" actId="26606"/>
          <ac:spMkLst>
            <pc:docMk/>
            <pc:sldMk cId="2710935569" sldId="262"/>
            <ac:spMk id="42" creationId="{66F27278-DFD8-4200-A2A2-F0A6391007F4}"/>
          </ac:spMkLst>
        </pc:spChg>
        <pc:spChg chg="add del">
          <ac:chgData name="Ерасыл Эльбрус" userId="d3f7740dac4bf0bd" providerId="LiveId" clId="{558671CD-93DC-4AB7-BFEE-8CDC8A636CED}" dt="2024-06-02T18:49:07.931" v="203" actId="26606"/>
          <ac:spMkLst>
            <pc:docMk/>
            <pc:sldMk cId="2710935569" sldId="262"/>
            <ac:spMk id="43" creationId="{A8D67904-06B0-470A-AE78-4A6201476CF7}"/>
          </ac:spMkLst>
        </pc:spChg>
        <pc:spChg chg="add del">
          <ac:chgData name="Ерасыл Эльбрус" userId="d3f7740dac4bf0bd" providerId="LiveId" clId="{558671CD-93DC-4AB7-BFEE-8CDC8A636CED}" dt="2024-06-02T18:49:07.931" v="203" actId="26606"/>
          <ac:spMkLst>
            <pc:docMk/>
            <pc:sldMk cId="2710935569" sldId="262"/>
            <ac:spMk id="44" creationId="{06E31665-19A0-4E95-B134-2ED00D2496DD}"/>
          </ac:spMkLst>
        </pc:spChg>
        <pc:spChg chg="add del">
          <ac:chgData name="Ерасыл Эльбрус" userId="d3f7740dac4bf0bd" providerId="LiveId" clId="{558671CD-93DC-4AB7-BFEE-8CDC8A636CED}" dt="2024-06-02T18:49:07.931" v="203" actId="26606"/>
          <ac:spMkLst>
            <pc:docMk/>
            <pc:sldMk cId="2710935569" sldId="262"/>
            <ac:spMk id="45" creationId="{28C04451-D4E5-4637-BE23-6DEB9B45A3CC}"/>
          </ac:spMkLst>
        </pc:spChg>
        <pc:spChg chg="add del">
          <ac:chgData name="Ерасыл Эльбрус" userId="d3f7740dac4bf0bd" providerId="LiveId" clId="{558671CD-93DC-4AB7-BFEE-8CDC8A636CED}" dt="2024-06-02T18:49:07.931" v="203" actId="26606"/>
          <ac:spMkLst>
            <pc:docMk/>
            <pc:sldMk cId="2710935569" sldId="262"/>
            <ac:spMk id="46" creationId="{F456B73C-536A-4A93-A98E-D64531295E54}"/>
          </ac:spMkLst>
        </pc:spChg>
        <pc:spChg chg="add del">
          <ac:chgData name="Ерасыл Эльбрус" userId="d3f7740dac4bf0bd" providerId="LiveId" clId="{558671CD-93DC-4AB7-BFEE-8CDC8A636CED}" dt="2024-06-02T18:49:07.931" v="203" actId="26606"/>
          <ac:spMkLst>
            <pc:docMk/>
            <pc:sldMk cId="2710935569" sldId="262"/>
            <ac:spMk id="47" creationId="{8123F86D-9EA2-4948-8D9A-1FFD4DD4B3BD}"/>
          </ac:spMkLst>
        </pc:spChg>
        <pc:spChg chg="add del">
          <ac:chgData name="Ерасыл Эльбрус" userId="d3f7740dac4bf0bd" providerId="LiveId" clId="{558671CD-93DC-4AB7-BFEE-8CDC8A636CED}" dt="2024-06-02T18:49:07.931" v="203" actId="26606"/>
          <ac:spMkLst>
            <pc:docMk/>
            <pc:sldMk cId="2710935569" sldId="262"/>
            <ac:spMk id="48" creationId="{201F16FD-5C30-46D8-A7DE-FA937A2F2F7F}"/>
          </ac:spMkLst>
        </pc:spChg>
        <pc:spChg chg="add del">
          <ac:chgData name="Ерасыл Эльбрус" userId="d3f7740dac4bf0bd" providerId="LiveId" clId="{558671CD-93DC-4AB7-BFEE-8CDC8A636CED}" dt="2024-06-02T18:49:10.028" v="205" actId="26606"/>
          <ac:spMkLst>
            <pc:docMk/>
            <pc:sldMk cId="2710935569" sldId="262"/>
            <ac:spMk id="50" creationId="{B0778F24-30AE-45C7-8458-EF7755CC9786}"/>
          </ac:spMkLst>
        </pc:spChg>
        <pc:spChg chg="add del">
          <ac:chgData name="Ерасыл Эльбрус" userId="d3f7740dac4bf0bd" providerId="LiveId" clId="{558671CD-93DC-4AB7-BFEE-8CDC8A636CED}" dt="2024-06-02T18:49:10.028" v="205" actId="26606"/>
          <ac:spMkLst>
            <pc:docMk/>
            <pc:sldMk cId="2710935569" sldId="262"/>
            <ac:spMk id="51" creationId="{A0DE92DF-4769-4DE9-93FD-EE31271850CA}"/>
          </ac:spMkLst>
        </pc:spChg>
        <pc:spChg chg="add del">
          <ac:chgData name="Ерасыл Эльбрус" userId="d3f7740dac4bf0bd" providerId="LiveId" clId="{558671CD-93DC-4AB7-BFEE-8CDC8A636CED}" dt="2024-06-02T18:49:10.438" v="207" actId="26606"/>
          <ac:spMkLst>
            <pc:docMk/>
            <pc:sldMk cId="2710935569" sldId="262"/>
            <ac:spMk id="53" creationId="{040532B1-7622-4602-B898-5C84C974A02C}"/>
          </ac:spMkLst>
        </pc:spChg>
        <pc:spChg chg="add del">
          <ac:chgData name="Ерасыл Эльбрус" userId="d3f7740dac4bf0bd" providerId="LiveId" clId="{558671CD-93DC-4AB7-BFEE-8CDC8A636CED}" dt="2024-06-02T18:49:10.438" v="207" actId="26606"/>
          <ac:spMkLst>
            <pc:docMk/>
            <pc:sldMk cId="2710935569" sldId="262"/>
            <ac:spMk id="54" creationId="{8EBC75B0-D5AF-40AB-915B-EBC590D746F3}"/>
          </ac:spMkLst>
        </pc:spChg>
        <pc:spChg chg="add del">
          <ac:chgData name="Ерасыл Эльбрус" userId="d3f7740dac4bf0bd" providerId="LiveId" clId="{558671CD-93DC-4AB7-BFEE-8CDC8A636CED}" dt="2024-06-02T18:49:10.438" v="207" actId="26606"/>
          <ac:spMkLst>
            <pc:docMk/>
            <pc:sldMk cId="2710935569" sldId="262"/>
            <ac:spMk id="55" creationId="{70D16B3C-0901-4FFD-9DBF-5BC78ABC07F7}"/>
          </ac:spMkLst>
        </pc:spChg>
        <pc:spChg chg="add del">
          <ac:chgData name="Ерасыл Эльбрус" userId="d3f7740dac4bf0bd" providerId="LiveId" clId="{558671CD-93DC-4AB7-BFEE-8CDC8A636CED}" dt="2024-06-02T18:49:10.438" v="207" actId="26606"/>
          <ac:spMkLst>
            <pc:docMk/>
            <pc:sldMk cId="2710935569" sldId="262"/>
            <ac:spMk id="56" creationId="{6D49CA2C-9593-4085-9ED2-049819E74754}"/>
          </ac:spMkLst>
        </pc:spChg>
        <pc:spChg chg="add del">
          <ac:chgData name="Ерасыл Эльбрус" userId="d3f7740dac4bf0bd" providerId="LiveId" clId="{558671CD-93DC-4AB7-BFEE-8CDC8A636CED}" dt="2024-06-02T18:49:11.991" v="209" actId="26606"/>
          <ac:spMkLst>
            <pc:docMk/>
            <pc:sldMk cId="2710935569" sldId="262"/>
            <ac:spMk id="58" creationId="{272C1C6E-3B1F-4AB3-9524-A34FF15622E0}"/>
          </ac:spMkLst>
        </pc:spChg>
        <pc:spChg chg="add del">
          <ac:chgData name="Ерасыл Эльбрус" userId="d3f7740dac4bf0bd" providerId="LiveId" clId="{558671CD-93DC-4AB7-BFEE-8CDC8A636CED}" dt="2024-06-02T18:49:11.991" v="209" actId="26606"/>
          <ac:spMkLst>
            <pc:docMk/>
            <pc:sldMk cId="2710935569" sldId="262"/>
            <ac:spMk id="59" creationId="{9CF7FE1C-8BC5-4B0C-A2BC-93AB72C90FDD}"/>
          </ac:spMkLst>
        </pc:spChg>
        <pc:spChg chg="add del">
          <ac:chgData name="Ерасыл Эльбрус" userId="d3f7740dac4bf0bd" providerId="LiveId" clId="{558671CD-93DC-4AB7-BFEE-8CDC8A636CED}" dt="2024-06-02T18:49:16.675" v="211" actId="26606"/>
          <ac:spMkLst>
            <pc:docMk/>
            <pc:sldMk cId="2710935569" sldId="262"/>
            <ac:spMk id="61" creationId="{9D25F302-27C5-414F-97F8-6EA0A6C028BA}"/>
          </ac:spMkLst>
        </pc:spChg>
        <pc:spChg chg="add del">
          <ac:chgData name="Ерасыл Эльбрус" userId="d3f7740dac4bf0bd" providerId="LiveId" clId="{558671CD-93DC-4AB7-BFEE-8CDC8A636CED}" dt="2024-06-02T18:49:16.675" v="211" actId="26606"/>
          <ac:spMkLst>
            <pc:docMk/>
            <pc:sldMk cId="2710935569" sldId="262"/>
            <ac:spMk id="62" creationId="{830A36F8-48C2-4842-A87B-8CE8DF4E7FD2}"/>
          </ac:spMkLst>
        </pc:spChg>
        <pc:spChg chg="add del">
          <ac:chgData name="Ерасыл Эльбрус" userId="d3f7740dac4bf0bd" providerId="LiveId" clId="{558671CD-93DC-4AB7-BFEE-8CDC8A636CED}" dt="2024-06-02T18:49:16.675" v="211" actId="26606"/>
          <ac:spMkLst>
            <pc:docMk/>
            <pc:sldMk cId="2710935569" sldId="262"/>
            <ac:spMk id="63" creationId="{8F451A30-466B-4996-9BA5-CD6ABCC6D558}"/>
          </ac:spMkLst>
        </pc:spChg>
        <pc:spChg chg="add del">
          <ac:chgData name="Ерасыл Эльбрус" userId="d3f7740dac4bf0bd" providerId="LiveId" clId="{558671CD-93DC-4AB7-BFEE-8CDC8A636CED}" dt="2024-06-02T18:49:19.523" v="213" actId="26606"/>
          <ac:spMkLst>
            <pc:docMk/>
            <pc:sldMk cId="2710935569" sldId="262"/>
            <ac:spMk id="65" creationId="{2DAA6C16-BF9B-4A3E-BC70-EE6015D4F967}"/>
          </ac:spMkLst>
        </pc:spChg>
        <pc:spChg chg="add del">
          <ac:chgData name="Ерасыл Эльбрус" userId="d3f7740dac4bf0bd" providerId="LiveId" clId="{558671CD-93DC-4AB7-BFEE-8CDC8A636CED}" dt="2024-06-02T18:51:26.867" v="265" actId="26606"/>
          <ac:spMkLst>
            <pc:docMk/>
            <pc:sldMk cId="2710935569" sldId="262"/>
            <ac:spMk id="72" creationId="{D9A7F3BF-8763-4074-AD77-92790AF314D1}"/>
          </ac:spMkLst>
        </pc:spChg>
        <pc:spChg chg="add del">
          <ac:chgData name="Ерасыл Эльбрус" userId="d3f7740dac4bf0bd" providerId="LiveId" clId="{558671CD-93DC-4AB7-BFEE-8CDC8A636CED}" dt="2024-06-02T18:51:25.704" v="262" actId="26606"/>
          <ac:spMkLst>
            <pc:docMk/>
            <pc:sldMk cId="2710935569" sldId="262"/>
            <ac:spMk id="81" creationId="{D9A7F3BF-8763-4074-AD77-92790AF314D1}"/>
          </ac:spMkLst>
        </pc:spChg>
        <pc:spChg chg="add">
          <ac:chgData name="Ерасыл Эльбрус" userId="d3f7740dac4bf0bd" providerId="LiveId" clId="{558671CD-93DC-4AB7-BFEE-8CDC8A636CED}" dt="2024-06-02T18:51:26.867" v="265" actId="26606"/>
          <ac:spMkLst>
            <pc:docMk/>
            <pc:sldMk cId="2710935569" sldId="262"/>
            <ac:spMk id="85" creationId="{A3090662-CAD4-4A54-9F26-DF4753B5E7C1}"/>
          </ac:spMkLst>
        </pc:spChg>
        <pc:spChg chg="add del">
          <ac:chgData name="Ерасыл Эльбрус" userId="d3f7740dac4bf0bd" providerId="LiveId" clId="{558671CD-93DC-4AB7-BFEE-8CDC8A636CED}" dt="2024-06-02T18:51:26.859" v="264" actId="26606"/>
          <ac:spMkLst>
            <pc:docMk/>
            <pc:sldMk cId="2710935569" sldId="262"/>
            <ac:spMk id="90" creationId="{9D25F302-27C5-414F-97F8-6EA0A6C028BA}"/>
          </ac:spMkLst>
        </pc:spChg>
        <pc:spChg chg="add del">
          <ac:chgData name="Ерасыл Эльбрус" userId="d3f7740dac4bf0bd" providerId="LiveId" clId="{558671CD-93DC-4AB7-BFEE-8CDC8A636CED}" dt="2024-06-02T18:51:26.859" v="264" actId="26606"/>
          <ac:spMkLst>
            <pc:docMk/>
            <pc:sldMk cId="2710935569" sldId="262"/>
            <ac:spMk id="91" creationId="{830A36F8-48C2-4842-A87B-8CE8DF4E7FD2}"/>
          </ac:spMkLst>
        </pc:spChg>
        <pc:spChg chg="add del">
          <ac:chgData name="Ерасыл Эльбрус" userId="d3f7740dac4bf0bd" providerId="LiveId" clId="{558671CD-93DC-4AB7-BFEE-8CDC8A636CED}" dt="2024-06-02T18:51:26.859" v="264" actId="26606"/>
          <ac:spMkLst>
            <pc:docMk/>
            <pc:sldMk cId="2710935569" sldId="262"/>
            <ac:spMk id="92" creationId="{8F451A30-466B-4996-9BA5-CD6ABCC6D558}"/>
          </ac:spMkLst>
        </pc:spChg>
        <pc:spChg chg="add">
          <ac:chgData name="Ерасыл Эльбрус" userId="d3f7740dac4bf0bd" providerId="LiveId" clId="{558671CD-93DC-4AB7-BFEE-8CDC8A636CED}" dt="2024-06-02T18:51:26.867" v="265" actId="26606"/>
          <ac:spMkLst>
            <pc:docMk/>
            <pc:sldMk cId="2710935569" sldId="262"/>
            <ac:spMk id="94" creationId="{76024B02-E9DE-461A-8C2D-5D6D34764034}"/>
          </ac:spMkLst>
        </pc:spChg>
        <pc:spChg chg="add">
          <ac:chgData name="Ерасыл Эльбрус" userId="d3f7740dac4bf0bd" providerId="LiveId" clId="{558671CD-93DC-4AB7-BFEE-8CDC8A636CED}" dt="2024-06-02T18:51:26.867" v="265" actId="26606"/>
          <ac:spMkLst>
            <pc:docMk/>
            <pc:sldMk cId="2710935569" sldId="262"/>
            <ac:spMk id="95" creationId="{57AF882C-175B-49BE-9BF5-D081F17D2564}"/>
          </ac:spMkLst>
        </pc:spChg>
        <pc:grpChg chg="add del">
          <ac:chgData name="Ерасыл Эльбрус" userId="d3f7740dac4bf0bd" providerId="LiveId" clId="{558671CD-93DC-4AB7-BFEE-8CDC8A636CED}" dt="2024-06-02T18:48:47.910" v="197" actId="26606"/>
          <ac:grpSpMkLst>
            <pc:docMk/>
            <pc:sldMk cId="2710935569" sldId="262"/>
            <ac:grpSpMk id="30" creationId="{D2A542E6-1924-4FE2-89D1-3CB19468C1F6}"/>
          </ac:grpSpMkLst>
        </pc:grpChg>
        <pc:grpChg chg="add del">
          <ac:chgData name="Ерасыл Эльбрус" userId="d3f7740dac4bf0bd" providerId="LiveId" clId="{558671CD-93DC-4AB7-BFEE-8CDC8A636CED}" dt="2024-06-02T18:49:19.523" v="213" actId="26606"/>
          <ac:grpSpMkLst>
            <pc:docMk/>
            <pc:sldMk cId="2710935569" sldId="262"/>
            <ac:grpSpMk id="66" creationId="{D4C516A3-38C0-4F58-9700-081CB0D1A089}"/>
          </ac:grpSpMkLst>
        </pc:grpChg>
        <pc:grpChg chg="add del">
          <ac:chgData name="Ерасыл Эльбрус" userId="d3f7740dac4bf0bd" providerId="LiveId" clId="{558671CD-93DC-4AB7-BFEE-8CDC8A636CED}" dt="2024-06-02T18:51:26.867" v="265" actId="26606"/>
          <ac:grpSpMkLst>
            <pc:docMk/>
            <pc:sldMk cId="2710935569" sldId="262"/>
            <ac:grpSpMk id="73" creationId="{4B6A9E86-0A0F-48D2-A3C6-83C887ACE33D}"/>
          </ac:grpSpMkLst>
        </pc:grpChg>
        <pc:grpChg chg="add del">
          <ac:chgData name="Ерасыл Эльбрус" userId="d3f7740dac4bf0bd" providerId="LiveId" clId="{558671CD-93DC-4AB7-BFEE-8CDC8A636CED}" dt="2024-06-02T18:51:25.704" v="262" actId="26606"/>
          <ac:grpSpMkLst>
            <pc:docMk/>
            <pc:sldMk cId="2710935569" sldId="262"/>
            <ac:grpSpMk id="83" creationId="{4B6A9E86-0A0F-48D2-A3C6-83C887ACE33D}"/>
          </ac:grpSpMkLst>
        </pc:grpChg>
        <pc:picChg chg="add mod ord">
          <ac:chgData name="Ерасыл Эльбрус" userId="d3f7740dac4bf0bd" providerId="LiveId" clId="{558671CD-93DC-4AB7-BFEE-8CDC8A636CED}" dt="2024-06-02T19:08:10.882" v="667" actId="14100"/>
          <ac:picMkLst>
            <pc:docMk/>
            <pc:sldMk cId="2710935569" sldId="262"/>
            <ac:picMk id="4" creationId="{387E6939-C2A0-ECE1-52CA-89298CC570C9}"/>
          </ac:picMkLst>
        </pc:picChg>
        <pc:picChg chg="del">
          <ac:chgData name="Ерасыл Эльбрус" userId="d3f7740dac4bf0bd" providerId="LiveId" clId="{558671CD-93DC-4AB7-BFEE-8CDC8A636CED}" dt="2024-06-02T18:48:16.807" v="182" actId="478"/>
          <ac:picMkLst>
            <pc:docMk/>
            <pc:sldMk cId="2710935569" sldId="262"/>
            <ac:picMk id="5" creationId="{0BEA11F6-96FB-90A1-6BE9-4CB4B44614AB}"/>
          </ac:picMkLst>
        </pc:picChg>
        <pc:picChg chg="add mod ord">
          <ac:chgData name="Ерасыл Эльбрус" userId="d3f7740dac4bf0bd" providerId="LiveId" clId="{558671CD-93DC-4AB7-BFEE-8CDC8A636CED}" dt="2024-06-02T19:07:55.405" v="663" actId="14100"/>
          <ac:picMkLst>
            <pc:docMk/>
            <pc:sldMk cId="2710935569" sldId="262"/>
            <ac:picMk id="6" creationId="{35BEE348-865E-9EB0-AEFD-B25AC9DF2E87}"/>
          </ac:picMkLst>
        </pc:picChg>
        <pc:picChg chg="del">
          <ac:chgData name="Ерасыл Эльбрус" userId="d3f7740dac4bf0bd" providerId="LiveId" clId="{558671CD-93DC-4AB7-BFEE-8CDC8A636CED}" dt="2024-06-02T18:48:18.391" v="183" actId="478"/>
          <ac:picMkLst>
            <pc:docMk/>
            <pc:sldMk cId="2710935569" sldId="262"/>
            <ac:picMk id="7" creationId="{F9689D48-D008-E3A0-2355-946C15CC7F77}"/>
          </ac:picMkLst>
        </pc:picChg>
        <pc:picChg chg="add del mod ord">
          <ac:chgData name="Ерасыл Эльбрус" userId="d3f7740dac4bf0bd" providerId="LiveId" clId="{558671CD-93DC-4AB7-BFEE-8CDC8A636CED}" dt="2024-06-02T19:08:05.960" v="664" actId="478"/>
          <ac:picMkLst>
            <pc:docMk/>
            <pc:sldMk cId="2710935569" sldId="262"/>
            <ac:picMk id="8" creationId="{0235EA5E-ECAA-0DB0-FA1F-BA859FFF8DB1}"/>
          </ac:picMkLst>
        </pc:picChg>
        <pc:picChg chg="del">
          <ac:chgData name="Ерасыл Эльбрус" userId="d3f7740dac4bf0bd" providerId="LiveId" clId="{558671CD-93DC-4AB7-BFEE-8CDC8A636CED}" dt="2024-06-02T18:34:23.964" v="173" actId="478"/>
          <ac:picMkLst>
            <pc:docMk/>
            <pc:sldMk cId="2710935569" sldId="262"/>
            <ac:picMk id="9" creationId="{AED373F2-AF77-47D6-32E9-3B5406E49715}"/>
          </ac:picMkLst>
        </pc:picChg>
        <pc:picChg chg="add mod ord">
          <ac:chgData name="Ерасыл Эльбрус" userId="d3f7740dac4bf0bd" providerId="LiveId" clId="{558671CD-93DC-4AB7-BFEE-8CDC8A636CED}" dt="2024-06-02T19:08:07.515" v="665" actId="1076"/>
          <ac:picMkLst>
            <pc:docMk/>
            <pc:sldMk cId="2710935569" sldId="262"/>
            <ac:picMk id="10" creationId="{873D5FFC-FB45-5D2F-3E11-9C2667DFB42F}"/>
          </ac:picMkLst>
        </pc:picChg>
        <pc:cxnChg chg="add del">
          <ac:chgData name="Ерасыл Эльбрус" userId="d3f7740dac4bf0bd" providerId="LiveId" clId="{558671CD-93DC-4AB7-BFEE-8CDC8A636CED}" dt="2024-06-02T18:51:26.867" v="265" actId="26606"/>
          <ac:cxnSpMkLst>
            <pc:docMk/>
            <pc:sldMk cId="2710935569" sldId="262"/>
            <ac:cxnSpMk id="76" creationId="{C49DA8F6-BCC1-4447-B54C-57856834B94B}"/>
          </ac:cxnSpMkLst>
        </pc:cxnChg>
        <pc:cxnChg chg="add del">
          <ac:chgData name="Ерасыл Эльбрус" userId="d3f7740dac4bf0bd" providerId="LiveId" clId="{558671CD-93DC-4AB7-BFEE-8CDC8A636CED}" dt="2024-06-02T18:51:25.704" v="262" actId="26606"/>
          <ac:cxnSpMkLst>
            <pc:docMk/>
            <pc:sldMk cId="2710935569" sldId="262"/>
            <ac:cxnSpMk id="88" creationId="{C49DA8F6-BCC1-4447-B54C-57856834B94B}"/>
          </ac:cxnSpMkLst>
        </pc:cxnChg>
      </pc:sldChg>
      <pc:sldChg chg="ord">
        <pc:chgData name="Ерасыл Эльбрус" userId="d3f7740dac4bf0bd" providerId="LiveId" clId="{558671CD-93DC-4AB7-BFEE-8CDC8A636CED}" dt="2024-06-05T07:09:10.264" v="669"/>
        <pc:sldMkLst>
          <pc:docMk/>
          <pc:sldMk cId="3843881735" sldId="263"/>
        </pc:sldMkLst>
      </pc:sldChg>
      <pc:sldChg chg="add del">
        <pc:chgData name="Ерасыл Эльбрус" userId="d3f7740dac4bf0bd" providerId="LiveId" clId="{558671CD-93DC-4AB7-BFEE-8CDC8A636CED}" dt="2024-06-05T07:10:45.867" v="671"/>
        <pc:sldMkLst>
          <pc:docMk/>
          <pc:sldMk cId="322222401" sldId="264"/>
        </pc:sldMkLst>
      </pc:sldChg>
      <pc:sldChg chg="add del">
        <pc:chgData name="Ерасыл Эльбрус" userId="d3f7740dac4bf0bd" providerId="LiveId" clId="{558671CD-93DC-4AB7-BFEE-8CDC8A636CED}" dt="2024-06-05T07:10:45.867" v="671"/>
        <pc:sldMkLst>
          <pc:docMk/>
          <pc:sldMk cId="1097180851" sldId="265"/>
        </pc:sldMkLst>
      </pc:sldChg>
      <pc:sldChg chg="add del">
        <pc:chgData name="Ерасыл Эльбрус" userId="d3f7740dac4bf0bd" providerId="LiveId" clId="{558671CD-93DC-4AB7-BFEE-8CDC8A636CED}" dt="2024-06-05T07:10:45.867" v="671"/>
        <pc:sldMkLst>
          <pc:docMk/>
          <pc:sldMk cId="3978764720" sldId="266"/>
        </pc:sldMkLst>
      </pc:sldChg>
      <pc:sldChg chg="add del">
        <pc:chgData name="Ерасыл Эльбрус" userId="d3f7740dac4bf0bd" providerId="LiveId" clId="{558671CD-93DC-4AB7-BFEE-8CDC8A636CED}" dt="2024-06-05T07:10:45.867" v="671"/>
        <pc:sldMkLst>
          <pc:docMk/>
          <pc:sldMk cId="3172969082" sldId="267"/>
        </pc:sldMkLst>
      </pc:sldChg>
      <pc:sldChg chg="add del">
        <pc:chgData name="Ерасыл Эльбрус" userId="d3f7740dac4bf0bd" providerId="LiveId" clId="{558671CD-93DC-4AB7-BFEE-8CDC8A636CED}" dt="2024-06-05T07:10:45.867" v="671"/>
        <pc:sldMkLst>
          <pc:docMk/>
          <pc:sldMk cId="544144576" sldId="268"/>
        </pc:sldMkLst>
      </pc:sldChg>
      <pc:sldChg chg="add del">
        <pc:chgData name="Ерасыл Эльбрус" userId="d3f7740dac4bf0bd" providerId="LiveId" clId="{558671CD-93DC-4AB7-BFEE-8CDC8A636CED}" dt="2024-06-05T07:10:45.867" v="671"/>
        <pc:sldMkLst>
          <pc:docMk/>
          <pc:sldMk cId="916432649" sldId="269"/>
        </pc:sldMkLst>
      </pc:sldChg>
      <pc:sldChg chg="addSp delSp modSp new del mod">
        <pc:chgData name="Ерасыл Эльбрус" userId="d3f7740dac4bf0bd" providerId="LiveId" clId="{558671CD-93DC-4AB7-BFEE-8CDC8A636CED}" dt="2024-06-02T19:04:31.957" v="478" actId="47"/>
        <pc:sldMkLst>
          <pc:docMk/>
          <pc:sldMk cId="2066073828" sldId="271"/>
        </pc:sldMkLst>
        <pc:spChg chg="del">
          <ac:chgData name="Ерасыл Эльбрус" userId="d3f7740dac4bf0bd" providerId="LiveId" clId="{558671CD-93DC-4AB7-BFEE-8CDC8A636CED}" dt="2024-06-02T18:34:46.574" v="175"/>
          <ac:spMkLst>
            <pc:docMk/>
            <pc:sldMk cId="2066073828" sldId="271"/>
            <ac:spMk id="3" creationId="{B43AE221-6D72-D3AB-574D-4851FA7F714B}"/>
          </ac:spMkLst>
        </pc:spChg>
        <pc:spChg chg="add mod">
          <ac:chgData name="Ерасыл Эльбрус" userId="d3f7740dac4bf0bd" providerId="LiveId" clId="{558671CD-93DC-4AB7-BFEE-8CDC8A636CED}" dt="2024-06-02T19:04:27.709" v="476" actId="21"/>
          <ac:spMkLst>
            <pc:docMk/>
            <pc:sldMk cId="2066073828" sldId="271"/>
            <ac:spMk id="9" creationId="{AF2ED07A-48E1-F81D-3937-9FE7DA041DEB}"/>
          </ac:spMkLst>
        </pc:spChg>
        <pc:picChg chg="add del mod">
          <ac:chgData name="Ерасыл Эльбрус" userId="d3f7740dac4bf0bd" providerId="LiveId" clId="{558671CD-93DC-4AB7-BFEE-8CDC8A636CED}" dt="2024-06-02T19:04:27.709" v="476" actId="21"/>
          <ac:picMkLst>
            <pc:docMk/>
            <pc:sldMk cId="2066073828" sldId="271"/>
            <ac:picMk id="4" creationId="{321E89A3-42AC-5CBD-C009-088933F924D8}"/>
          </ac:picMkLst>
        </pc:picChg>
        <pc:picChg chg="add del mod">
          <ac:chgData name="Ерасыл Эльбрус" userId="d3f7740dac4bf0bd" providerId="LiveId" clId="{558671CD-93DC-4AB7-BFEE-8CDC8A636CED}" dt="2024-06-02T19:04:27.709" v="476" actId="21"/>
          <ac:picMkLst>
            <pc:docMk/>
            <pc:sldMk cId="2066073828" sldId="271"/>
            <ac:picMk id="5" creationId="{07D975A7-D59A-C9DE-265E-871647959B57}"/>
          </ac:picMkLst>
        </pc:picChg>
        <pc:picChg chg="add del mod">
          <ac:chgData name="Ерасыл Эльбрус" userId="d3f7740dac4bf0bd" providerId="LiveId" clId="{558671CD-93DC-4AB7-BFEE-8CDC8A636CED}" dt="2024-06-02T19:04:27.709" v="476" actId="21"/>
          <ac:picMkLst>
            <pc:docMk/>
            <pc:sldMk cId="2066073828" sldId="271"/>
            <ac:picMk id="6" creationId="{89D26292-1261-0B85-58CB-7462A3A0736E}"/>
          </ac:picMkLst>
        </pc:picChg>
        <pc:picChg chg="add del mod">
          <ac:chgData name="Ерасыл Эльбрус" userId="d3f7740dac4bf0bd" providerId="LiveId" clId="{558671CD-93DC-4AB7-BFEE-8CDC8A636CED}" dt="2024-06-02T19:04:27.709" v="476" actId="21"/>
          <ac:picMkLst>
            <pc:docMk/>
            <pc:sldMk cId="2066073828" sldId="271"/>
            <ac:picMk id="7" creationId="{1C27BB4E-8757-40FD-5028-BD81E147A3CA}"/>
          </ac:picMkLst>
        </pc:picChg>
      </pc:sldChg>
      <pc:sldChg chg="addSp delSp modSp new mod setBg setClrOvrMap">
        <pc:chgData name="Ерасыл Эльбрус" userId="d3f7740dac4bf0bd" providerId="LiveId" clId="{558671CD-93DC-4AB7-BFEE-8CDC8A636CED}" dt="2024-06-02T19:03:48.178" v="474" actId="1076"/>
        <pc:sldMkLst>
          <pc:docMk/>
          <pc:sldMk cId="3227123681" sldId="272"/>
        </pc:sldMkLst>
        <pc:spChg chg="del">
          <ac:chgData name="Ерасыл Эльбрус" userId="d3f7740dac4bf0bd" providerId="LiveId" clId="{558671CD-93DC-4AB7-BFEE-8CDC8A636CED}" dt="2024-06-02T18:53:46.547" v="295" actId="478"/>
          <ac:spMkLst>
            <pc:docMk/>
            <pc:sldMk cId="3227123681" sldId="272"/>
            <ac:spMk id="2" creationId="{07A95789-B754-4724-0608-BE6BAF9A362E}"/>
          </ac:spMkLst>
        </pc:spChg>
        <pc:spChg chg="del">
          <ac:chgData name="Ерасыл Эльбрус" userId="d3f7740dac4bf0bd" providerId="LiveId" clId="{558671CD-93DC-4AB7-BFEE-8CDC8A636CED}" dt="2024-06-02T18:53:47.499" v="296" actId="478"/>
          <ac:spMkLst>
            <pc:docMk/>
            <pc:sldMk cId="3227123681" sldId="272"/>
            <ac:spMk id="3" creationId="{2472F2A2-8F89-9E5D-CEEF-CF7CA678FE44}"/>
          </ac:spMkLst>
        </pc:spChg>
        <pc:spChg chg="add mod">
          <ac:chgData name="Ерасыл Эльбрус" userId="d3f7740dac4bf0bd" providerId="LiveId" clId="{558671CD-93DC-4AB7-BFEE-8CDC8A636CED}" dt="2024-06-02T19:02:52.305" v="458" actId="1076"/>
          <ac:spMkLst>
            <pc:docMk/>
            <pc:sldMk cId="3227123681" sldId="272"/>
            <ac:spMk id="14" creationId="{7DBE5E1F-1965-2B6E-24A3-0B2CEB764027}"/>
          </ac:spMkLst>
        </pc:spChg>
        <pc:spChg chg="add del">
          <ac:chgData name="Ерасыл Эльбрус" userId="d3f7740dac4bf0bd" providerId="LiveId" clId="{558671CD-93DC-4AB7-BFEE-8CDC8A636CED}" dt="2024-06-02T19:01:19.734" v="393" actId="26606"/>
          <ac:spMkLst>
            <pc:docMk/>
            <pc:sldMk cId="3227123681" sldId="272"/>
            <ac:spMk id="15" creationId="{25414FA1-2D4C-41DB-83DE-4F3E38C10A63}"/>
          </ac:spMkLst>
        </pc:spChg>
        <pc:spChg chg="add del">
          <ac:chgData name="Ерасыл Эльбрус" userId="d3f7740dac4bf0bd" providerId="LiveId" clId="{558671CD-93DC-4AB7-BFEE-8CDC8A636CED}" dt="2024-06-02T19:01:21.662" v="395" actId="26606"/>
          <ac:spMkLst>
            <pc:docMk/>
            <pc:sldMk cId="3227123681" sldId="272"/>
            <ac:spMk id="17" creationId="{B63E10B8-7A5C-4E1D-BE92-AAA068608C08}"/>
          </ac:spMkLst>
        </pc:spChg>
        <pc:spChg chg="add del">
          <ac:chgData name="Ерасыл Эльбрус" userId="d3f7740dac4bf0bd" providerId="LiveId" clId="{558671CD-93DC-4AB7-BFEE-8CDC8A636CED}" dt="2024-06-02T19:01:21.662" v="395" actId="26606"/>
          <ac:spMkLst>
            <pc:docMk/>
            <pc:sldMk cId="3227123681" sldId="272"/>
            <ac:spMk id="19" creationId="{E1C32068-6A8E-44A5-BE2D-65E7EC2DBF9A}"/>
          </ac:spMkLst>
        </pc:spChg>
        <pc:spChg chg="add del">
          <ac:chgData name="Ерасыл Эльбрус" userId="d3f7740dac4bf0bd" providerId="LiveId" clId="{558671CD-93DC-4AB7-BFEE-8CDC8A636CED}" dt="2024-06-02T19:01:21.662" v="395" actId="26606"/>
          <ac:spMkLst>
            <pc:docMk/>
            <pc:sldMk cId="3227123681" sldId="272"/>
            <ac:spMk id="21" creationId="{83940A33-AE5F-4FC1-AFFF-1BC5DD32E14C}"/>
          </ac:spMkLst>
        </pc:spChg>
        <pc:spChg chg="add del">
          <ac:chgData name="Ерасыл Эльбрус" userId="d3f7740dac4bf0bd" providerId="LiveId" clId="{558671CD-93DC-4AB7-BFEE-8CDC8A636CED}" dt="2024-06-02T19:01:21.662" v="395" actId="26606"/>
          <ac:spMkLst>
            <pc:docMk/>
            <pc:sldMk cId="3227123681" sldId="272"/>
            <ac:spMk id="23" creationId="{9310DD53-17D0-4A12-A0E2-72F3334878B5}"/>
          </ac:spMkLst>
        </pc:spChg>
        <pc:spChg chg="add del">
          <ac:chgData name="Ерасыл Эльбрус" userId="d3f7740dac4bf0bd" providerId="LiveId" clId="{558671CD-93DC-4AB7-BFEE-8CDC8A636CED}" dt="2024-06-02T19:01:03.030" v="375" actId="26606"/>
          <ac:spMkLst>
            <pc:docMk/>
            <pc:sldMk cId="3227123681" sldId="272"/>
            <ac:spMk id="24" creationId="{E8DC6FCD-811B-436E-9FEE-FC957486CD7E}"/>
          </ac:spMkLst>
        </pc:spChg>
        <pc:spChg chg="add del">
          <ac:chgData name="Ерасыл Эльбрус" userId="d3f7740dac4bf0bd" providerId="LiveId" clId="{558671CD-93DC-4AB7-BFEE-8CDC8A636CED}" dt="2024-06-02T19:01:25.756" v="397" actId="26606"/>
          <ac:spMkLst>
            <pc:docMk/>
            <pc:sldMk cId="3227123681" sldId="272"/>
            <ac:spMk id="25" creationId="{0959F59E-86AC-4677-BFB0-9CD55AB10761}"/>
          </ac:spMkLst>
        </pc:spChg>
        <pc:spChg chg="add del">
          <ac:chgData name="Ерасыл Эльбрус" userId="d3f7740dac4bf0bd" providerId="LiveId" clId="{558671CD-93DC-4AB7-BFEE-8CDC8A636CED}" dt="2024-06-02T19:01:05.713" v="377" actId="26606"/>
          <ac:spMkLst>
            <pc:docMk/>
            <pc:sldMk cId="3227123681" sldId="272"/>
            <ac:spMk id="26" creationId="{7B32D337-FDA6-4468-ADB1-7038E5FC0BA9}"/>
          </ac:spMkLst>
        </pc:spChg>
        <pc:spChg chg="add del">
          <ac:chgData name="Ерасыл Эльбрус" userId="d3f7740dac4bf0bd" providerId="LiveId" clId="{558671CD-93DC-4AB7-BFEE-8CDC8A636CED}" dt="2024-06-02T19:01:05.713" v="377" actId="26606"/>
          <ac:spMkLst>
            <pc:docMk/>
            <pc:sldMk cId="3227123681" sldId="272"/>
            <ac:spMk id="27" creationId="{6F79B0DD-2C63-4EE5-804F-B8E391FC1E45}"/>
          </ac:spMkLst>
        </pc:spChg>
        <pc:spChg chg="add del">
          <ac:chgData name="Ерасыл Эльбрус" userId="d3f7740dac4bf0bd" providerId="LiveId" clId="{558671CD-93DC-4AB7-BFEE-8CDC8A636CED}" dt="2024-06-02T19:01:05.713" v="377" actId="26606"/>
          <ac:spMkLst>
            <pc:docMk/>
            <pc:sldMk cId="3227123681" sldId="272"/>
            <ac:spMk id="28" creationId="{627DB8AB-CD55-4C8F-9043-52652B89231A}"/>
          </ac:spMkLst>
        </pc:spChg>
        <pc:spChg chg="add del">
          <ac:chgData name="Ерасыл Эльбрус" userId="d3f7740dac4bf0bd" providerId="LiveId" clId="{558671CD-93DC-4AB7-BFEE-8CDC8A636CED}" dt="2024-06-02T19:01:05.713" v="377" actId="26606"/>
          <ac:spMkLst>
            <pc:docMk/>
            <pc:sldMk cId="3227123681" sldId="272"/>
            <ac:spMk id="29" creationId="{53059C5A-91CB-4024-9B4E-20082E25C70B}"/>
          </ac:spMkLst>
        </pc:spChg>
        <pc:spChg chg="add del">
          <ac:chgData name="Ерасыл Эльбрус" userId="d3f7740dac4bf0bd" providerId="LiveId" clId="{558671CD-93DC-4AB7-BFEE-8CDC8A636CED}" dt="2024-06-02T19:01:05.713" v="377" actId="26606"/>
          <ac:spMkLst>
            <pc:docMk/>
            <pc:sldMk cId="3227123681" sldId="272"/>
            <ac:spMk id="30" creationId="{184884BF-A898-4EFF-9504-E13EBE3FF62E}"/>
          </ac:spMkLst>
        </pc:spChg>
        <pc:spChg chg="add del">
          <ac:chgData name="Ерасыл Эльбрус" userId="d3f7740dac4bf0bd" providerId="LiveId" clId="{558671CD-93DC-4AB7-BFEE-8CDC8A636CED}" dt="2024-06-02T19:01:25.756" v="397" actId="26606"/>
          <ac:spMkLst>
            <pc:docMk/>
            <pc:sldMk cId="3227123681" sldId="272"/>
            <ac:spMk id="31" creationId="{997ED08E-7CE7-4539-8E16-6A356378B3D3}"/>
          </ac:spMkLst>
        </pc:spChg>
        <pc:spChg chg="add del">
          <ac:chgData name="Ерасыл Эльбрус" userId="d3f7740dac4bf0bd" providerId="LiveId" clId="{558671CD-93DC-4AB7-BFEE-8CDC8A636CED}" dt="2024-06-02T19:01:07.582" v="379" actId="26606"/>
          <ac:spMkLst>
            <pc:docMk/>
            <pc:sldMk cId="3227123681" sldId="272"/>
            <ac:spMk id="32" creationId="{12E8CD4E-6381-4807-AA5B-CE0024A8BE19}"/>
          </ac:spMkLst>
        </pc:spChg>
        <pc:spChg chg="add del">
          <ac:chgData name="Ерасыл Эльбрус" userId="d3f7740dac4bf0bd" providerId="LiveId" clId="{558671CD-93DC-4AB7-BFEE-8CDC8A636CED}" dt="2024-06-02T19:01:07.582" v="379" actId="26606"/>
          <ac:spMkLst>
            <pc:docMk/>
            <pc:sldMk cId="3227123681" sldId="272"/>
            <ac:spMk id="33" creationId="{D28445F8-F032-43C9-8D0F-A5155F525283}"/>
          </ac:spMkLst>
        </pc:spChg>
        <pc:spChg chg="add del">
          <ac:chgData name="Ерасыл Эльбрус" userId="d3f7740dac4bf0bd" providerId="LiveId" clId="{558671CD-93DC-4AB7-BFEE-8CDC8A636CED}" dt="2024-06-02T19:01:07.582" v="379" actId="26606"/>
          <ac:spMkLst>
            <pc:docMk/>
            <pc:sldMk cId="3227123681" sldId="272"/>
            <ac:spMk id="34" creationId="{36A325B5-56A3-425A-B9A3-0CEB7CA1BBF6}"/>
          </ac:spMkLst>
        </pc:spChg>
        <pc:spChg chg="add del">
          <ac:chgData name="Ерасыл Эльбрус" userId="d3f7740dac4bf0bd" providerId="LiveId" clId="{558671CD-93DC-4AB7-BFEE-8CDC8A636CED}" dt="2024-06-02T19:01:07.582" v="379" actId="26606"/>
          <ac:spMkLst>
            <pc:docMk/>
            <pc:sldMk cId="3227123681" sldId="272"/>
            <ac:spMk id="35" creationId="{B80DE958-9D45-4CAD-BF1F-FA2ED970B7F6}"/>
          </ac:spMkLst>
        </pc:spChg>
        <pc:spChg chg="add del">
          <ac:chgData name="Ерасыл Эльбрус" userId="d3f7740dac4bf0bd" providerId="LiveId" clId="{558671CD-93DC-4AB7-BFEE-8CDC8A636CED}" dt="2024-06-02T19:01:07.582" v="379" actId="26606"/>
          <ac:spMkLst>
            <pc:docMk/>
            <pc:sldMk cId="3227123681" sldId="272"/>
            <ac:spMk id="36" creationId="{BB93B4BF-AD35-4E52-8131-161C5FB9CDD7}"/>
          </ac:spMkLst>
        </pc:spChg>
        <pc:spChg chg="add del">
          <ac:chgData name="Ерасыл Эльбрус" userId="d3f7740dac4bf0bd" providerId="LiveId" clId="{558671CD-93DC-4AB7-BFEE-8CDC8A636CED}" dt="2024-06-02T19:01:25.756" v="397" actId="26606"/>
          <ac:spMkLst>
            <pc:docMk/>
            <pc:sldMk cId="3227123681" sldId="272"/>
            <ac:spMk id="37" creationId="{39F96DC1-4B54-4B36-B945-425E4C04AFBD}"/>
          </ac:spMkLst>
        </pc:spChg>
        <pc:spChg chg="add del">
          <ac:chgData name="Ерасыл Эльбрус" userId="d3f7740dac4bf0bd" providerId="LiveId" clId="{558671CD-93DC-4AB7-BFEE-8CDC8A636CED}" dt="2024-06-02T19:01:09.284" v="381" actId="26606"/>
          <ac:spMkLst>
            <pc:docMk/>
            <pc:sldMk cId="3227123681" sldId="272"/>
            <ac:spMk id="38" creationId="{12E8CD4E-6381-4807-AA5B-CE0024A8BE19}"/>
          </ac:spMkLst>
        </pc:spChg>
        <pc:spChg chg="add del">
          <ac:chgData name="Ерасыл Эльбрус" userId="d3f7740dac4bf0bd" providerId="LiveId" clId="{558671CD-93DC-4AB7-BFEE-8CDC8A636CED}" dt="2024-06-02T19:01:09.284" v="381" actId="26606"/>
          <ac:spMkLst>
            <pc:docMk/>
            <pc:sldMk cId="3227123681" sldId="272"/>
            <ac:spMk id="39" creationId="{7C6A4DDC-3049-4FEA-B9FF-CBCF8B277BBF}"/>
          </ac:spMkLst>
        </pc:spChg>
        <pc:spChg chg="add del">
          <ac:chgData name="Ерасыл Эльбрус" userId="d3f7740dac4bf0bd" providerId="LiveId" clId="{558671CD-93DC-4AB7-BFEE-8CDC8A636CED}" dt="2024-06-02T19:01:09.284" v="381" actId="26606"/>
          <ac:spMkLst>
            <pc:docMk/>
            <pc:sldMk cId="3227123681" sldId="272"/>
            <ac:spMk id="40" creationId="{87BCB2CF-F2CE-43B5-93CB-386479577889}"/>
          </ac:spMkLst>
        </pc:spChg>
        <pc:spChg chg="add del">
          <ac:chgData name="Ерасыл Эльбрус" userId="d3f7740dac4bf0bd" providerId="LiveId" clId="{558671CD-93DC-4AB7-BFEE-8CDC8A636CED}" dt="2024-06-02T19:01:09.284" v="381" actId="26606"/>
          <ac:spMkLst>
            <pc:docMk/>
            <pc:sldMk cId="3227123681" sldId="272"/>
            <ac:spMk id="41" creationId="{2C68A941-4039-4496-9008-274182DFFEDF}"/>
          </ac:spMkLst>
        </pc:spChg>
        <pc:spChg chg="add del">
          <ac:chgData name="Ерасыл Эльбрус" userId="d3f7740dac4bf0bd" providerId="LiveId" clId="{558671CD-93DC-4AB7-BFEE-8CDC8A636CED}" dt="2024-06-02T19:01:09.284" v="381" actId="26606"/>
          <ac:spMkLst>
            <pc:docMk/>
            <pc:sldMk cId="3227123681" sldId="272"/>
            <ac:spMk id="42" creationId="{878B897E-FBB2-4D71-AA1C-3C4DA4A264C9}"/>
          </ac:spMkLst>
        </pc:spChg>
        <pc:spChg chg="add del">
          <ac:chgData name="Ерасыл Эльбрус" userId="d3f7740dac4bf0bd" providerId="LiveId" clId="{558671CD-93DC-4AB7-BFEE-8CDC8A636CED}" dt="2024-06-02T19:01:25.756" v="397" actId="26606"/>
          <ac:spMkLst>
            <pc:docMk/>
            <pc:sldMk cId="3227123681" sldId="272"/>
            <ac:spMk id="43" creationId="{A4F450A1-0760-4C39-82E4-515AA4FC9473}"/>
          </ac:spMkLst>
        </pc:spChg>
        <pc:spChg chg="add del">
          <ac:chgData name="Ерасыл Эльбрус" userId="d3f7740dac4bf0bd" providerId="LiveId" clId="{558671CD-93DC-4AB7-BFEE-8CDC8A636CED}" dt="2024-06-02T19:01:09.792" v="383" actId="26606"/>
          <ac:spMkLst>
            <pc:docMk/>
            <pc:sldMk cId="3227123681" sldId="272"/>
            <ac:spMk id="44" creationId="{6C2997EE-0889-44C3-AC0D-18F26AC9AAAB}"/>
          </ac:spMkLst>
        </pc:spChg>
        <pc:spChg chg="add del">
          <ac:chgData name="Ерасыл Эльбрус" userId="d3f7740dac4bf0bd" providerId="LiveId" clId="{558671CD-93DC-4AB7-BFEE-8CDC8A636CED}" dt="2024-06-02T19:01:25.756" v="397" actId="26606"/>
          <ac:spMkLst>
            <pc:docMk/>
            <pc:sldMk cId="3227123681" sldId="272"/>
            <ac:spMk id="45" creationId="{0185CD32-2E94-4663-81AE-CC54E44AC2FC}"/>
          </ac:spMkLst>
        </pc:spChg>
        <pc:spChg chg="add del">
          <ac:chgData name="Ерасыл Эльбрус" userId="d3f7740dac4bf0bd" providerId="LiveId" clId="{558671CD-93DC-4AB7-BFEE-8CDC8A636CED}" dt="2024-06-02T19:01:12.743" v="385" actId="26606"/>
          <ac:spMkLst>
            <pc:docMk/>
            <pc:sldMk cId="3227123681" sldId="272"/>
            <ac:spMk id="46" creationId="{417CDA24-35F8-4540-8C52-3096D6D94949}"/>
          </ac:spMkLst>
        </pc:spChg>
        <pc:spChg chg="add del">
          <ac:chgData name="Ерасыл Эльбрус" userId="d3f7740dac4bf0bd" providerId="LiveId" clId="{558671CD-93DC-4AB7-BFEE-8CDC8A636CED}" dt="2024-06-02T19:01:12.743" v="385" actId="26606"/>
          <ac:spMkLst>
            <pc:docMk/>
            <pc:sldMk cId="3227123681" sldId="272"/>
            <ac:spMk id="47" creationId="{8658BFE0-4E65-4174-9C75-687C94E88273}"/>
          </ac:spMkLst>
        </pc:spChg>
        <pc:spChg chg="add del">
          <ac:chgData name="Ерасыл Эльбрус" userId="d3f7740dac4bf0bd" providerId="LiveId" clId="{558671CD-93DC-4AB7-BFEE-8CDC8A636CED}" dt="2024-06-02T19:01:12.743" v="385" actId="26606"/>
          <ac:spMkLst>
            <pc:docMk/>
            <pc:sldMk cId="3227123681" sldId="272"/>
            <ac:spMk id="48" creationId="{FA75DFED-A0C1-4A83-BE1D-0271C1826EF6}"/>
          </ac:spMkLst>
        </pc:spChg>
        <pc:spChg chg="add del">
          <ac:chgData name="Ерасыл Эльбрус" userId="d3f7740dac4bf0bd" providerId="LiveId" clId="{558671CD-93DC-4AB7-BFEE-8CDC8A636CED}" dt="2024-06-02T19:01:27.049" v="399" actId="26606"/>
          <ac:spMkLst>
            <pc:docMk/>
            <pc:sldMk cId="3227123681" sldId="272"/>
            <ac:spMk id="49" creationId="{E1750109-3B91-4506-B997-0CD8E35A1488}"/>
          </ac:spMkLst>
        </pc:spChg>
        <pc:spChg chg="add del">
          <ac:chgData name="Ерасыл Эльбрус" userId="d3f7740dac4bf0bd" providerId="LiveId" clId="{558671CD-93DC-4AB7-BFEE-8CDC8A636CED}" dt="2024-06-02T19:01:13.759" v="387" actId="26606"/>
          <ac:spMkLst>
            <pc:docMk/>
            <pc:sldMk cId="3227123681" sldId="272"/>
            <ac:spMk id="50" creationId="{F4AEA020-F47C-4D8F-B20C-E5BDB814AF53}"/>
          </ac:spMkLst>
        </pc:spChg>
        <pc:spChg chg="add del">
          <ac:chgData name="Ерасыл Эльбрус" userId="d3f7740dac4bf0bd" providerId="LiveId" clId="{558671CD-93DC-4AB7-BFEE-8CDC8A636CED}" dt="2024-06-02T19:01:27.049" v="399" actId="26606"/>
          <ac:spMkLst>
            <pc:docMk/>
            <pc:sldMk cId="3227123681" sldId="272"/>
            <ac:spMk id="51" creationId="{E72D8D1B-59F6-4FF3-8547-9BBB6129F2FA}"/>
          </ac:spMkLst>
        </pc:spChg>
        <pc:spChg chg="add del">
          <ac:chgData name="Ерасыл Эльбрус" userId="d3f7740dac4bf0bd" providerId="LiveId" clId="{558671CD-93DC-4AB7-BFEE-8CDC8A636CED}" dt="2024-06-02T19:01:27.049" v="399" actId="26606"/>
          <ac:spMkLst>
            <pc:docMk/>
            <pc:sldMk cId="3227123681" sldId="272"/>
            <ac:spMk id="52" creationId="{8FC8C21F-9484-4A71-ABFA-6C10682FAC3E}"/>
          </ac:spMkLst>
        </pc:spChg>
        <pc:spChg chg="add del">
          <ac:chgData name="Ерасыл Эльбрус" userId="d3f7740dac4bf0bd" providerId="LiveId" clId="{558671CD-93DC-4AB7-BFEE-8CDC8A636CED}" dt="2024-06-02T19:01:27.049" v="399" actId="26606"/>
          <ac:spMkLst>
            <pc:docMk/>
            <pc:sldMk cId="3227123681" sldId="272"/>
            <ac:spMk id="53" creationId="{2C444748-5A8D-4B53-89FE-42B455DFA2D1}"/>
          </ac:spMkLst>
        </pc:spChg>
        <pc:spChg chg="add del">
          <ac:chgData name="Ерасыл Эльбрус" userId="d3f7740dac4bf0bd" providerId="LiveId" clId="{558671CD-93DC-4AB7-BFEE-8CDC8A636CED}" dt="2024-06-02T19:01:27.049" v="399" actId="26606"/>
          <ac:spMkLst>
            <pc:docMk/>
            <pc:sldMk cId="3227123681" sldId="272"/>
            <ac:spMk id="54" creationId="{14044C96-7CFD-44DB-A579-D77B0D37C681}"/>
          </ac:spMkLst>
        </pc:spChg>
        <pc:spChg chg="add del">
          <ac:chgData name="Ерасыл Эльбрус" userId="d3f7740dac4bf0bd" providerId="LiveId" clId="{558671CD-93DC-4AB7-BFEE-8CDC8A636CED}" dt="2024-06-02T19:01:29.554" v="401" actId="26606"/>
          <ac:spMkLst>
            <pc:docMk/>
            <pc:sldMk cId="3227123681" sldId="272"/>
            <ac:spMk id="56" creationId="{25B97239-2685-48C8-8104-1D4E4E383D82}"/>
          </ac:spMkLst>
        </pc:spChg>
        <pc:spChg chg="add del">
          <ac:chgData name="Ерасыл Эльбрус" userId="d3f7740dac4bf0bd" providerId="LiveId" clId="{558671CD-93DC-4AB7-BFEE-8CDC8A636CED}" dt="2024-06-02T19:01:46.944" v="411" actId="26606"/>
          <ac:spMkLst>
            <pc:docMk/>
            <pc:sldMk cId="3227123681" sldId="272"/>
            <ac:spMk id="58" creationId="{42A4FC2C-047E-45A5-965D-8E1E3BF09BC6}"/>
          </ac:spMkLst>
        </pc:spChg>
        <pc:picChg chg="add del mod">
          <ac:chgData name="Ерасыл Эльбрус" userId="d3f7740dac4bf0bd" providerId="LiveId" clId="{558671CD-93DC-4AB7-BFEE-8CDC8A636CED}" dt="2024-06-02T18:57:30.110" v="356" actId="478"/>
          <ac:picMkLst>
            <pc:docMk/>
            <pc:sldMk cId="3227123681" sldId="272"/>
            <ac:picMk id="4" creationId="{676AE2D8-CC85-7D02-4E97-2FC90299DE8C}"/>
          </ac:picMkLst>
        </pc:picChg>
        <pc:picChg chg="add mod ord">
          <ac:chgData name="Ерасыл Эльбрус" userId="d3f7740dac4bf0bd" providerId="LiveId" clId="{558671CD-93DC-4AB7-BFEE-8CDC8A636CED}" dt="2024-06-02T19:03:44.414" v="471" actId="1076"/>
          <ac:picMkLst>
            <pc:docMk/>
            <pc:sldMk cId="3227123681" sldId="272"/>
            <ac:picMk id="6" creationId="{DA2A3F4F-3769-759F-FE2B-DB443ED3791E}"/>
          </ac:picMkLst>
        </pc:picChg>
        <pc:picChg chg="add mod ord">
          <ac:chgData name="Ерасыл Эльбрус" userId="d3f7740dac4bf0bd" providerId="LiveId" clId="{558671CD-93DC-4AB7-BFEE-8CDC8A636CED}" dt="2024-06-02T19:03:45.495" v="472" actId="1076"/>
          <ac:picMkLst>
            <pc:docMk/>
            <pc:sldMk cId="3227123681" sldId="272"/>
            <ac:picMk id="8" creationId="{53E1E278-B76B-B639-D0B3-06B4A72EA2FB}"/>
          </ac:picMkLst>
        </pc:picChg>
        <pc:picChg chg="add mod ord">
          <ac:chgData name="Ерасыл Эльбрус" userId="d3f7740dac4bf0bd" providerId="LiveId" clId="{558671CD-93DC-4AB7-BFEE-8CDC8A636CED}" dt="2024-06-02T19:03:48.178" v="474" actId="1076"/>
          <ac:picMkLst>
            <pc:docMk/>
            <pc:sldMk cId="3227123681" sldId="272"/>
            <ac:picMk id="10" creationId="{02C8D81D-291F-9419-CA5F-77F24672A1A1}"/>
          </ac:picMkLst>
        </pc:picChg>
        <pc:picChg chg="add del mod">
          <ac:chgData name="Ерасыл Эльбрус" userId="d3f7740dac4bf0bd" providerId="LiveId" clId="{558671CD-93DC-4AB7-BFEE-8CDC8A636CED}" dt="2024-06-02T18:57:30.431" v="357" actId="478"/>
          <ac:picMkLst>
            <pc:docMk/>
            <pc:sldMk cId="3227123681" sldId="272"/>
            <ac:picMk id="12" creationId="{C937ABBE-8F80-333D-1F8E-C1B7E25D678B}"/>
          </ac:picMkLst>
        </pc:picChg>
        <pc:picChg chg="add mod ord">
          <ac:chgData name="Ерасыл Эльбрус" userId="d3f7740dac4bf0bd" providerId="LiveId" clId="{558671CD-93DC-4AB7-BFEE-8CDC8A636CED}" dt="2024-06-02T19:03:47.285" v="473" actId="1076"/>
          <ac:picMkLst>
            <pc:docMk/>
            <pc:sldMk cId="3227123681" sldId="272"/>
            <ac:picMk id="13" creationId="{7FE97896-BDFE-9EBA-B8D3-80006936863F}"/>
          </ac:picMkLst>
        </pc:picChg>
        <pc:cxnChg chg="add del">
          <ac:chgData name="Ерасыл Эльбрус" userId="d3f7740dac4bf0bd" providerId="LiveId" clId="{558671CD-93DC-4AB7-BFEE-8CDC8A636CED}" dt="2024-06-02T19:01:02.424" v="373" actId="26606"/>
          <ac:cxnSpMkLst>
            <pc:docMk/>
            <pc:sldMk cId="3227123681" sldId="272"/>
            <ac:cxnSpMk id="18" creationId="{91B6081D-D3E8-4209-B85B-EB1C655A6272}"/>
          </ac:cxnSpMkLst>
        </pc:cxnChg>
        <pc:cxnChg chg="add del">
          <ac:chgData name="Ерасыл Эльбрус" userId="d3f7740dac4bf0bd" providerId="LiveId" clId="{558671CD-93DC-4AB7-BFEE-8CDC8A636CED}" dt="2024-06-02T19:01:02.424" v="373" actId="26606"/>
          <ac:cxnSpMkLst>
            <pc:docMk/>
            <pc:sldMk cId="3227123681" sldId="272"/>
            <ac:cxnSpMk id="20" creationId="{28CA55E4-1295-45C8-BA05-5A9E705B749A}"/>
          </ac:cxnSpMkLst>
        </pc:cxnChg>
        <pc:cxnChg chg="add del">
          <ac:chgData name="Ерасыл Эльбрус" userId="d3f7740dac4bf0bd" providerId="LiveId" clId="{558671CD-93DC-4AB7-BFEE-8CDC8A636CED}" dt="2024-06-02T19:01:02.424" v="373" actId="26606"/>
          <ac:cxnSpMkLst>
            <pc:docMk/>
            <pc:sldMk cId="3227123681" sldId="272"/>
            <ac:cxnSpMk id="22" creationId="{08C5794E-A9A1-4A23-AF68-C79A7822334C}"/>
          </ac:cxnSpMkLst>
        </pc:cxnChg>
      </pc:sldChg>
      <pc:sldChg chg="addSp delSp modSp new mod setBg">
        <pc:chgData name="Ерасыл Эльбрус" userId="d3f7740dac4bf0bd" providerId="LiveId" clId="{558671CD-93DC-4AB7-BFEE-8CDC8A636CED}" dt="2024-06-02T19:06:03.931" v="551" actId="478"/>
        <pc:sldMkLst>
          <pc:docMk/>
          <pc:sldMk cId="1306683558" sldId="273"/>
        </pc:sldMkLst>
        <pc:spChg chg="mod">
          <ac:chgData name="Ерасыл Эльбрус" userId="d3f7740dac4bf0bd" providerId="LiveId" clId="{558671CD-93DC-4AB7-BFEE-8CDC8A636CED}" dt="2024-06-02T19:05:21.051" v="535" actId="26606"/>
          <ac:spMkLst>
            <pc:docMk/>
            <pc:sldMk cId="1306683558" sldId="273"/>
            <ac:spMk id="2" creationId="{780AD82A-07FB-AE9B-B145-F6C12102EC47}"/>
          </ac:spMkLst>
        </pc:spChg>
        <pc:spChg chg="del mod ord">
          <ac:chgData name="Ерасыл Эльбрус" userId="d3f7740dac4bf0bd" providerId="LiveId" clId="{558671CD-93DC-4AB7-BFEE-8CDC8A636CED}" dt="2024-06-02T19:05:24.107" v="536" actId="478"/>
          <ac:spMkLst>
            <pc:docMk/>
            <pc:sldMk cId="1306683558" sldId="273"/>
            <ac:spMk id="3" creationId="{5283D26C-8756-CCBC-E38C-7D7140D997D1}"/>
          </ac:spMkLst>
        </pc:spChg>
        <pc:spChg chg="add del">
          <ac:chgData name="Ерасыл Эльбрус" userId="d3f7740dac4bf0bd" providerId="LiveId" clId="{558671CD-93DC-4AB7-BFEE-8CDC8A636CED}" dt="2024-06-02T19:05:21.051" v="535" actId="26606"/>
          <ac:spMkLst>
            <pc:docMk/>
            <pc:sldMk cId="1306683558" sldId="273"/>
            <ac:spMk id="12" creationId="{43FCDA63-538C-4FB3-911D-7DF75B5993C9}"/>
          </ac:spMkLst>
        </pc:spChg>
        <pc:spChg chg="add del">
          <ac:chgData name="Ерасыл Эльбрус" userId="d3f7740dac4bf0bd" providerId="LiveId" clId="{558671CD-93DC-4AB7-BFEE-8CDC8A636CED}" dt="2024-06-02T19:05:21.051" v="535" actId="26606"/>
          <ac:spMkLst>
            <pc:docMk/>
            <pc:sldMk cId="1306683558" sldId="273"/>
            <ac:spMk id="14" creationId="{C0F36B17-8009-453B-9C49-36A9D6F9D0EC}"/>
          </ac:spMkLst>
        </pc:spChg>
        <pc:picChg chg="add mod ord">
          <ac:chgData name="Ерасыл Эльбрус" userId="d3f7740dac4bf0bd" providerId="LiveId" clId="{558671CD-93DC-4AB7-BFEE-8CDC8A636CED}" dt="2024-06-02T19:05:29.980" v="537" actId="1076"/>
          <ac:picMkLst>
            <pc:docMk/>
            <pc:sldMk cId="1306683558" sldId="273"/>
            <ac:picMk id="4" creationId="{321E89A3-42AC-5CBD-C009-088933F924D8}"/>
          </ac:picMkLst>
        </pc:picChg>
        <pc:picChg chg="add mod">
          <ac:chgData name="Ерасыл Эльбрус" userId="d3f7740dac4bf0bd" providerId="LiveId" clId="{558671CD-93DC-4AB7-BFEE-8CDC8A636CED}" dt="2024-06-02T19:06:02.007" v="550" actId="14100"/>
          <ac:picMkLst>
            <pc:docMk/>
            <pc:sldMk cId="1306683558" sldId="273"/>
            <ac:picMk id="5" creationId="{07D975A7-D59A-C9DE-265E-871647959B57}"/>
          </ac:picMkLst>
        </pc:picChg>
        <pc:picChg chg="add mod">
          <ac:chgData name="Ерасыл Эльбрус" userId="d3f7740dac4bf0bd" providerId="LiveId" clId="{558671CD-93DC-4AB7-BFEE-8CDC8A636CED}" dt="2024-06-02T19:05:37.738" v="542" actId="1076"/>
          <ac:picMkLst>
            <pc:docMk/>
            <pc:sldMk cId="1306683558" sldId="273"/>
            <ac:picMk id="6" creationId="{89D26292-1261-0B85-58CB-7462A3A0736E}"/>
          </ac:picMkLst>
        </pc:picChg>
        <pc:picChg chg="add del mod">
          <ac:chgData name="Ерасыл Эльбрус" userId="d3f7740dac4bf0bd" providerId="LiveId" clId="{558671CD-93DC-4AB7-BFEE-8CDC8A636CED}" dt="2024-06-02T19:06:03.931" v="551" actId="478"/>
          <ac:picMkLst>
            <pc:docMk/>
            <pc:sldMk cId="1306683558" sldId="273"/>
            <ac:picMk id="7" creationId="{1C27BB4E-8757-40FD-5028-BD81E147A3CA}"/>
          </ac:picMkLst>
        </pc:picChg>
      </pc:sldChg>
      <pc:sldChg chg="addSp delSp modSp add mod">
        <pc:chgData name="Ерасыл Эльбрус" userId="d3f7740dac4bf0bd" providerId="LiveId" clId="{558671CD-93DC-4AB7-BFEE-8CDC8A636CED}" dt="2024-06-02T18:55:51.780" v="321" actId="1076"/>
        <pc:sldMkLst>
          <pc:docMk/>
          <pc:sldMk cId="3947022101" sldId="274"/>
        </pc:sldMkLst>
        <pc:spChg chg="mod">
          <ac:chgData name="Ерасыл Эльбрус" userId="d3f7740dac4bf0bd" providerId="LiveId" clId="{558671CD-93DC-4AB7-BFEE-8CDC8A636CED}" dt="2024-06-02T18:55:14.888" v="307"/>
          <ac:spMkLst>
            <pc:docMk/>
            <pc:sldMk cId="3947022101" sldId="274"/>
            <ac:spMk id="2" creationId="{94B42C8A-D1AB-AA50-2E65-BC200BDB5571}"/>
          </ac:spMkLst>
        </pc:spChg>
        <pc:spChg chg="add del mod">
          <ac:chgData name="Ерасыл Эльбрус" userId="d3f7740dac4bf0bd" providerId="LiveId" clId="{558671CD-93DC-4AB7-BFEE-8CDC8A636CED}" dt="2024-06-02T18:55:34.590" v="316" actId="122"/>
          <ac:spMkLst>
            <pc:docMk/>
            <pc:sldMk cId="3947022101" sldId="274"/>
            <ac:spMk id="3" creationId="{188FB158-FADA-EC78-DA5E-053DEDCB2C81}"/>
          </ac:spMkLst>
        </pc:spChg>
        <pc:spChg chg="add del mod">
          <ac:chgData name="Ерасыл Эльбрус" userId="d3f7740dac4bf0bd" providerId="LiveId" clId="{558671CD-93DC-4AB7-BFEE-8CDC8A636CED}" dt="2024-06-02T18:55:29.628" v="313" actId="478"/>
          <ac:spMkLst>
            <pc:docMk/>
            <pc:sldMk cId="3947022101" sldId="274"/>
            <ac:spMk id="6" creationId="{E373C380-5ADB-1287-963E-E7F913AF928E}"/>
          </ac:spMkLst>
        </pc:spChg>
        <pc:picChg chg="del">
          <ac:chgData name="Ерасыл Эльбрус" userId="d3f7740dac4bf0bd" providerId="LiveId" clId="{558671CD-93DC-4AB7-BFEE-8CDC8A636CED}" dt="2024-06-02T18:55:45.936" v="319" actId="478"/>
          <ac:picMkLst>
            <pc:docMk/>
            <pc:sldMk cId="3947022101" sldId="274"/>
            <ac:picMk id="5" creationId="{53BDF213-C3DE-5A25-3023-4BC36D03B0A2}"/>
          </ac:picMkLst>
        </pc:picChg>
        <pc:picChg chg="add mod">
          <ac:chgData name="Ерасыл Эльбрус" userId="d3f7740dac4bf0bd" providerId="LiveId" clId="{558671CD-93DC-4AB7-BFEE-8CDC8A636CED}" dt="2024-06-02T18:55:51.780" v="321" actId="1076"/>
          <ac:picMkLst>
            <pc:docMk/>
            <pc:sldMk cId="3947022101" sldId="274"/>
            <ac:picMk id="7" creationId="{307FBCD3-577F-65E2-9E52-FA635F49BE0C}"/>
          </ac:picMkLst>
        </pc:picChg>
        <pc:picChg chg="add mod">
          <ac:chgData name="Ерасыл Эльбрус" userId="d3f7740dac4bf0bd" providerId="LiveId" clId="{558671CD-93DC-4AB7-BFEE-8CDC8A636CED}" dt="2024-06-02T18:55:51.780" v="321" actId="1076"/>
          <ac:picMkLst>
            <pc:docMk/>
            <pc:sldMk cId="3947022101" sldId="274"/>
            <ac:picMk id="8" creationId="{9546A83D-4660-D45C-B221-B23924426976}"/>
          </ac:picMkLst>
        </pc:picChg>
        <pc:picChg chg="del mod">
          <ac:chgData name="Ерасыл Эльбрус" userId="d3f7740dac4bf0bd" providerId="LiveId" clId="{558671CD-93DC-4AB7-BFEE-8CDC8A636CED}" dt="2024-06-02T18:55:45.599" v="318" actId="478"/>
          <ac:picMkLst>
            <pc:docMk/>
            <pc:sldMk cId="3947022101" sldId="274"/>
            <ac:picMk id="9" creationId="{A5766FC1-AA71-3FEB-7A8F-5856C5B3F85C}"/>
          </ac:picMkLst>
        </pc:picChg>
      </pc:sldChg>
      <pc:sldChg chg="addSp delSp modSp add mod">
        <pc:chgData name="Ерасыл Эльбрус" userId="d3f7740dac4bf0bd" providerId="LiveId" clId="{558671CD-93DC-4AB7-BFEE-8CDC8A636CED}" dt="2024-06-02T18:57:21.599" v="354" actId="1076"/>
        <pc:sldMkLst>
          <pc:docMk/>
          <pc:sldMk cId="4033266965" sldId="275"/>
        </pc:sldMkLst>
        <pc:spChg chg="del mod">
          <ac:chgData name="Ерасыл Эльбрус" userId="d3f7740dac4bf0bd" providerId="LiveId" clId="{558671CD-93DC-4AB7-BFEE-8CDC8A636CED}" dt="2024-06-02T18:56:55.454" v="341" actId="478"/>
          <ac:spMkLst>
            <pc:docMk/>
            <pc:sldMk cId="4033266965" sldId="275"/>
            <ac:spMk id="2" creationId="{94B42C8A-D1AB-AA50-2E65-BC200BDB5571}"/>
          </ac:spMkLst>
        </pc:spChg>
        <pc:spChg chg="mod">
          <ac:chgData name="Ерасыл Эльбрус" userId="d3f7740dac4bf0bd" providerId="LiveId" clId="{558671CD-93DC-4AB7-BFEE-8CDC8A636CED}" dt="2024-06-02T18:56:57.810" v="342" actId="1076"/>
          <ac:spMkLst>
            <pc:docMk/>
            <pc:sldMk cId="4033266965" sldId="275"/>
            <ac:spMk id="3" creationId="{188FB158-FADA-EC78-DA5E-053DEDCB2C81}"/>
          </ac:spMkLst>
        </pc:spChg>
        <pc:picChg chg="add mod">
          <ac:chgData name="Ерасыл Эльбрус" userId="d3f7740dac4bf0bd" providerId="LiveId" clId="{558671CD-93DC-4AB7-BFEE-8CDC8A636CED}" dt="2024-06-02T18:57:14.572" v="350" actId="1076"/>
          <ac:picMkLst>
            <pc:docMk/>
            <pc:sldMk cId="4033266965" sldId="275"/>
            <ac:picMk id="4" creationId="{B6B3FD52-BED7-B3F1-26FF-5C2209129645}"/>
          </ac:picMkLst>
        </pc:picChg>
        <pc:picChg chg="add mod">
          <ac:chgData name="Ерасыл Эльбрус" userId="d3f7740dac4bf0bd" providerId="LiveId" clId="{558671CD-93DC-4AB7-BFEE-8CDC8A636CED}" dt="2024-06-02T18:57:21.599" v="354" actId="1076"/>
          <ac:picMkLst>
            <pc:docMk/>
            <pc:sldMk cId="4033266965" sldId="275"/>
            <ac:picMk id="5" creationId="{56BDD9EA-3279-AA8A-882A-F7CC9B90C9D7}"/>
          </ac:picMkLst>
        </pc:picChg>
        <pc:picChg chg="del">
          <ac:chgData name="Ерасыл Эльбрус" userId="d3f7740dac4bf0bd" providerId="LiveId" clId="{558671CD-93DC-4AB7-BFEE-8CDC8A636CED}" dt="2024-06-02T18:57:05.218" v="344" actId="478"/>
          <ac:picMkLst>
            <pc:docMk/>
            <pc:sldMk cId="4033266965" sldId="275"/>
            <ac:picMk id="7" creationId="{307FBCD3-577F-65E2-9E52-FA635F49BE0C}"/>
          </ac:picMkLst>
        </pc:picChg>
        <pc:picChg chg="del">
          <ac:chgData name="Ерасыл Эльбрус" userId="d3f7740dac4bf0bd" providerId="LiveId" clId="{558671CD-93DC-4AB7-BFEE-8CDC8A636CED}" dt="2024-06-02T18:57:05.218" v="344" actId="478"/>
          <ac:picMkLst>
            <pc:docMk/>
            <pc:sldMk cId="4033266965" sldId="275"/>
            <ac:picMk id="8" creationId="{9546A83D-4660-D45C-B221-B23924426976}"/>
          </ac:picMkLst>
        </pc:picChg>
      </pc:sldChg>
      <pc:sldChg chg="new del">
        <pc:chgData name="Ерасыл Эльбрус" userId="d3f7740dac4bf0bd" providerId="LiveId" clId="{558671CD-93DC-4AB7-BFEE-8CDC8A636CED}" dt="2024-06-05T07:10:48.444" v="672" actId="47"/>
        <pc:sldMkLst>
          <pc:docMk/>
          <pc:sldMk cId="347874209" sldId="276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6F4ACC-FA55-595B-E4E0-606DFE1FB2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ru-KZ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4BA6508A-1087-B932-CABC-160726010E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ru-KZ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FD8B6C4-A953-D1B7-68C1-9AAA5D8CD5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684F81-AB9B-4F26-BB28-0A260166ACF8}" type="datetimeFigureOut">
              <a:rPr lang="ru-KZ" smtClean="0"/>
              <a:t>05.06.2024</a:t>
            </a:fld>
            <a:endParaRPr lang="ru-KZ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BF041A5-DAC5-CFC6-A5AD-40B6A9ACBC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KZ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0BD3FC3-D017-4DC0-4FD8-5CDBEB3881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03600-0739-4450-95B4-6A641AD0B20A}" type="slidenum">
              <a:rPr lang="ru-KZ" smtClean="0"/>
              <a:t>‹#›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8725585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AACFE56-BA57-DE84-6506-93EE27F96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KZ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DBF23275-465F-DD00-7986-735CD05865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KZ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6FCC174-2B80-C5D5-9F7B-316616463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684F81-AB9B-4F26-BB28-0A260166ACF8}" type="datetimeFigureOut">
              <a:rPr lang="ru-KZ" smtClean="0"/>
              <a:t>05.06.2024</a:t>
            </a:fld>
            <a:endParaRPr lang="ru-KZ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AFCB861-24FB-8143-2381-117E2DD982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KZ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A603890-A5FE-A9DE-0088-0F7F9D057F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03600-0739-4450-95B4-6A641AD0B20A}" type="slidenum">
              <a:rPr lang="ru-KZ" smtClean="0"/>
              <a:t>‹#›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41193215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BD2ABCE7-1779-C032-1569-83DB37FCF99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ru-KZ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6D3038A5-C779-D54C-4DD5-ACF33CD0A2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KZ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BB87BD4-5A93-71CC-1FFF-E568294F34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684F81-AB9B-4F26-BB28-0A260166ACF8}" type="datetimeFigureOut">
              <a:rPr lang="ru-KZ" smtClean="0"/>
              <a:t>05.06.2024</a:t>
            </a:fld>
            <a:endParaRPr lang="ru-KZ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C8866AE-7F40-4852-309D-6EF2F87DC6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KZ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851BA92-6F54-4048-8C46-4F158B14D1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03600-0739-4450-95B4-6A641AD0B20A}" type="slidenum">
              <a:rPr lang="ru-KZ" smtClean="0"/>
              <a:t>‹#›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14680356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F5C2443-5E8C-4CD5-2FAA-163B6D7DF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KZ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621F276-3502-E8F7-3FCA-196294BD7B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KZ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50552F3-8CBE-DD8E-3D14-FD617BD874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684F81-AB9B-4F26-BB28-0A260166ACF8}" type="datetimeFigureOut">
              <a:rPr lang="ru-KZ" smtClean="0"/>
              <a:t>05.06.2024</a:t>
            </a:fld>
            <a:endParaRPr lang="ru-KZ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0D4BF61-1B37-F936-E3E4-413AC88D4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KZ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D880494-982B-5EA6-2889-F533F5535B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03600-0739-4450-95B4-6A641AD0B20A}" type="slidenum">
              <a:rPr lang="ru-KZ" smtClean="0"/>
              <a:t>‹#›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14903513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FF7E3EC-6955-8119-994D-478536C6D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ru-KZ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6082500-A5C6-DB31-76A3-CEAFB181E8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0A8E3F1-582D-B572-B368-90E572C7B2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684F81-AB9B-4F26-BB28-0A260166ACF8}" type="datetimeFigureOut">
              <a:rPr lang="ru-KZ" smtClean="0"/>
              <a:t>05.06.2024</a:t>
            </a:fld>
            <a:endParaRPr lang="ru-KZ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DBB538E-5D61-D38C-EDEC-C95F1F6897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KZ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017B510-22C3-8E98-7E8A-0A5C8C5FC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03600-0739-4450-95B4-6A641AD0B20A}" type="slidenum">
              <a:rPr lang="ru-KZ" smtClean="0"/>
              <a:t>‹#›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34867972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50F1C6-5A8C-DA55-B803-1ACD9C8C2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KZ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4ED1A0B-97A0-8B52-43E8-4AF61E5C4C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KZ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7EC33847-405B-63DA-273C-D629A37937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KZ"/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5E5A88F-C576-44C6-A5D8-579E2CC9BF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684F81-AB9B-4F26-BB28-0A260166ACF8}" type="datetimeFigureOut">
              <a:rPr lang="ru-KZ" smtClean="0"/>
              <a:t>05.06.2024</a:t>
            </a:fld>
            <a:endParaRPr lang="ru-KZ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72642F4-3D07-1147-FD12-159A688B6B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KZ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E750B0E-BD48-9DF6-4681-4656E45CF4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03600-0739-4450-95B4-6A641AD0B20A}" type="slidenum">
              <a:rPr lang="ru-KZ" smtClean="0"/>
              <a:t>‹#›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35551557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BDC7581-2934-DB3F-A8E7-BD82B61FB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ru-KZ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A970913-5DFC-2144-3FE5-C477FE22B3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B0AF0203-7A09-C049-EB94-F8EC8BC421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KZ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7DBE1E63-6F95-1E9D-1619-C914FFEAEB3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1DF48078-602D-A82E-05D5-E38BA945008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KZ"/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10844173-6DAF-24EC-C501-1DABDDFDB6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684F81-AB9B-4F26-BB28-0A260166ACF8}" type="datetimeFigureOut">
              <a:rPr lang="ru-KZ" smtClean="0"/>
              <a:t>05.06.2024</a:t>
            </a:fld>
            <a:endParaRPr lang="ru-KZ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97E9A804-407C-DD19-B7D4-D6B75121A6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KZ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79F5909F-2F73-C9CF-111A-8ED01C5C4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03600-0739-4450-95B4-6A641AD0B20A}" type="slidenum">
              <a:rPr lang="ru-KZ" smtClean="0"/>
              <a:t>‹#›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32839783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071EB1A-EBB3-DA5A-2257-FDB8BBEDC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KZ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4D0D9B7E-7693-9325-DB31-4BBB196186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684F81-AB9B-4F26-BB28-0A260166ACF8}" type="datetimeFigureOut">
              <a:rPr lang="ru-KZ" smtClean="0"/>
              <a:t>05.06.2024</a:t>
            </a:fld>
            <a:endParaRPr lang="ru-KZ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D8BE410B-9301-A1A1-B3BF-DD881C4923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KZ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F169360-86B8-EE4A-7F41-E859E4F7B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03600-0739-4450-95B4-6A641AD0B20A}" type="slidenum">
              <a:rPr lang="ru-KZ" smtClean="0"/>
              <a:t>‹#›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8390970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0844616D-5A54-CF75-5606-CE4DFFF70D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684F81-AB9B-4F26-BB28-0A260166ACF8}" type="datetimeFigureOut">
              <a:rPr lang="ru-KZ" smtClean="0"/>
              <a:t>05.06.2024</a:t>
            </a:fld>
            <a:endParaRPr lang="ru-KZ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D5F63F21-0222-7D41-960E-8F9808F4DB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KZ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B59C30D-B1DE-67F0-3371-7F27223E88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03600-0739-4450-95B4-6A641AD0B20A}" type="slidenum">
              <a:rPr lang="ru-KZ" smtClean="0"/>
              <a:t>‹#›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32238494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79A892F-0153-5C8B-FAA7-2F0A1D6A33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ru-KZ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73B9C04-B87A-B99B-8A02-7B491F3691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KZ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2ABD5F4-7017-986E-0C6A-7D284AC946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6BCC3BF1-F064-9AE2-4D29-45695FA915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684F81-AB9B-4F26-BB28-0A260166ACF8}" type="datetimeFigureOut">
              <a:rPr lang="ru-KZ" smtClean="0"/>
              <a:t>05.06.2024</a:t>
            </a:fld>
            <a:endParaRPr lang="ru-KZ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5763145-1CCE-5A8B-FF32-88DD58170F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KZ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A35E246-6071-0DE7-85DD-46ADE08401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03600-0739-4450-95B4-6A641AD0B20A}" type="slidenum">
              <a:rPr lang="ru-KZ" smtClean="0"/>
              <a:t>‹#›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10241432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5C39A1E-C38B-D41D-7B51-973021507C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ru-KZ"/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2B49E7AB-A2ED-977F-2201-0D9BBBFC3C5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KZ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B1FA4C6-B166-2BEF-E15B-704F3803AC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7854821-F5BA-4B43-C08B-03DA7BA621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684F81-AB9B-4F26-BB28-0A260166ACF8}" type="datetimeFigureOut">
              <a:rPr lang="ru-KZ" smtClean="0"/>
              <a:t>05.06.2024</a:t>
            </a:fld>
            <a:endParaRPr lang="ru-KZ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9B3C14E-FF62-7306-3788-D64BE2CC9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KZ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DA1D3F0-E481-0A19-AB95-66EAC05669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03600-0739-4450-95B4-6A641AD0B20A}" type="slidenum">
              <a:rPr lang="ru-KZ" smtClean="0"/>
              <a:t>‹#›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40231283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BF94586-5680-8EFF-351C-08B78885A1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ru-KZ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AB3A7AB-3E30-62E4-016C-D2E9E20664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KZ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C58E361-006A-C534-3CE7-7E4BF45F47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0684F81-AB9B-4F26-BB28-0A260166ACF8}" type="datetimeFigureOut">
              <a:rPr lang="ru-KZ" smtClean="0"/>
              <a:t>05.06.2024</a:t>
            </a:fld>
            <a:endParaRPr lang="ru-KZ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824E0E1-1A58-D71A-9EC7-A8109A864D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ru-KZ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EACC345-4BDC-90CC-43DE-F29F01DD18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2C03600-0739-4450-95B4-6A641AD0B20A}" type="slidenum">
              <a:rPr lang="ru-KZ" smtClean="0"/>
              <a:t>‹#›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21277175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K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2F0D813-AFF8-8BC8-4A18-F598F0A9D15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4000" b="0" i="0" dirty="0">
                <a:solidFill>
                  <a:srgbClr val="000000"/>
                </a:solidFill>
                <a:effectLst/>
                <a:latin typeface="Times New Roman Cyr" panose="02020603050405020304" pitchFamily="18" charset="0"/>
              </a:rPr>
              <a:t>Apache Spark </a:t>
            </a:r>
            <a:r>
              <a:rPr lang="ru-RU" sz="4000" b="0" i="0" dirty="0" err="1">
                <a:solidFill>
                  <a:srgbClr val="000000"/>
                </a:solidFill>
                <a:effectLst/>
                <a:latin typeface="Times New Roman Cyr" panose="02020603050405020304" pitchFamily="18" charset="0"/>
              </a:rPr>
              <a:t>платформасы</a:t>
            </a:r>
            <a:r>
              <a:rPr lang="ru-RU" sz="4000" b="0" i="0" dirty="0">
                <a:solidFill>
                  <a:srgbClr val="000000"/>
                </a:solidFill>
                <a:effectLst/>
                <a:latin typeface="Times New Roman Cyr" panose="02020603050405020304" pitchFamily="18" charset="0"/>
              </a:rPr>
              <a:t> </a:t>
            </a:r>
            <a:r>
              <a:rPr lang="ru-RU" sz="4000" b="0" i="0" dirty="0" err="1">
                <a:solidFill>
                  <a:srgbClr val="000000"/>
                </a:solidFill>
                <a:effectLst/>
                <a:latin typeface="Times New Roman Cyr" panose="02020603050405020304" pitchFamily="18" charset="0"/>
              </a:rPr>
              <a:t>негізінде</a:t>
            </a:r>
            <a:r>
              <a:rPr lang="ru-RU" sz="4000" b="0" i="0" dirty="0">
                <a:solidFill>
                  <a:srgbClr val="000000"/>
                </a:solidFill>
                <a:effectLst/>
                <a:latin typeface="Times New Roman Cyr" panose="02020603050405020304" pitchFamily="18" charset="0"/>
              </a:rPr>
              <a:t> Алматы </a:t>
            </a:r>
            <a:r>
              <a:rPr lang="ru-RU" sz="4000" b="0" i="0" dirty="0" err="1">
                <a:solidFill>
                  <a:srgbClr val="000000"/>
                </a:solidFill>
                <a:effectLst/>
                <a:latin typeface="Times New Roman Cyr" panose="02020603050405020304" pitchFamily="18" charset="0"/>
              </a:rPr>
              <a:t>қаласы</a:t>
            </a:r>
            <a:r>
              <a:rPr lang="ru-RU" sz="4000" b="0" i="0" dirty="0">
                <a:solidFill>
                  <a:srgbClr val="000000"/>
                </a:solidFill>
                <a:effectLst/>
                <a:latin typeface="Times New Roman Cyr" panose="02020603050405020304" pitchFamily="18" charset="0"/>
              </a:rPr>
              <a:t> </a:t>
            </a:r>
            <a:r>
              <a:rPr lang="ru-RU" sz="4000" b="0" i="0" dirty="0" err="1">
                <a:solidFill>
                  <a:srgbClr val="000000"/>
                </a:solidFill>
                <a:effectLst/>
                <a:latin typeface="Times New Roman Cyr" panose="02020603050405020304" pitchFamily="18" charset="0"/>
              </a:rPr>
              <a:t>театрларының</a:t>
            </a:r>
            <a:r>
              <a:rPr lang="ru-RU" sz="4000" b="0" i="0" dirty="0">
                <a:solidFill>
                  <a:srgbClr val="000000"/>
                </a:solidFill>
                <a:effectLst/>
                <a:latin typeface="Times New Roman Cyr" panose="02020603050405020304" pitchFamily="18" charset="0"/>
              </a:rPr>
              <a:t> </a:t>
            </a:r>
            <a:r>
              <a:rPr lang="ru-RU" sz="4000" b="0" i="0" dirty="0" err="1">
                <a:solidFill>
                  <a:srgbClr val="000000"/>
                </a:solidFill>
                <a:effectLst/>
                <a:latin typeface="Times New Roman Cyr" panose="02020603050405020304" pitchFamily="18" charset="0"/>
              </a:rPr>
              <a:t>спектакльдеріне</a:t>
            </a:r>
            <a:r>
              <a:rPr lang="ru-RU" sz="4000" b="0" i="0" dirty="0">
                <a:solidFill>
                  <a:srgbClr val="000000"/>
                </a:solidFill>
                <a:effectLst/>
                <a:latin typeface="Times New Roman Cyr" panose="02020603050405020304" pitchFamily="18" charset="0"/>
              </a:rPr>
              <a:t> </a:t>
            </a:r>
            <a:r>
              <a:rPr lang="ru-RU" sz="4000" b="0" i="0" dirty="0" err="1">
                <a:solidFill>
                  <a:srgbClr val="000000"/>
                </a:solidFill>
                <a:effectLst/>
                <a:latin typeface="Times New Roman Cyr" panose="02020603050405020304" pitchFamily="18" charset="0"/>
              </a:rPr>
              <a:t>тапсырыстарды</a:t>
            </a:r>
            <a:r>
              <a:rPr lang="ru-RU" sz="4000" b="0" i="0" dirty="0">
                <a:solidFill>
                  <a:srgbClr val="000000"/>
                </a:solidFill>
                <a:effectLst/>
                <a:latin typeface="Times New Roman Cyr" panose="02020603050405020304" pitchFamily="18" charset="0"/>
              </a:rPr>
              <a:t> </a:t>
            </a:r>
            <a:r>
              <a:rPr lang="ru-RU" sz="4000" b="0" i="0" dirty="0" err="1">
                <a:solidFill>
                  <a:srgbClr val="000000"/>
                </a:solidFill>
                <a:effectLst/>
                <a:latin typeface="Times New Roman Cyr" panose="02020603050405020304" pitchFamily="18" charset="0"/>
              </a:rPr>
              <a:t>ресімдеу</a:t>
            </a:r>
            <a:r>
              <a:rPr lang="ru-RU" sz="4000" b="0" i="0" dirty="0">
                <a:solidFill>
                  <a:srgbClr val="000000"/>
                </a:solidFill>
                <a:effectLst/>
                <a:latin typeface="Times New Roman Cyr" panose="02020603050405020304" pitchFamily="18" charset="0"/>
              </a:rPr>
              <a:t> </a:t>
            </a:r>
            <a:r>
              <a:rPr lang="ru-RU" sz="4000" b="0" i="0" dirty="0" err="1">
                <a:solidFill>
                  <a:srgbClr val="000000"/>
                </a:solidFill>
                <a:effectLst/>
                <a:latin typeface="Times New Roman Cyr" panose="02020603050405020304" pitchFamily="18" charset="0"/>
              </a:rPr>
              <a:t>үшін</a:t>
            </a:r>
            <a:r>
              <a:rPr lang="ru-RU" sz="4000" b="0" i="0" dirty="0">
                <a:solidFill>
                  <a:srgbClr val="000000"/>
                </a:solidFill>
                <a:effectLst/>
                <a:latin typeface="Times New Roman Cyr" panose="02020603050405020304" pitchFamily="18" charset="0"/>
              </a:rPr>
              <a:t> </a:t>
            </a:r>
            <a:r>
              <a:rPr lang="ru-RU" sz="4000" b="0" i="0" dirty="0" err="1">
                <a:solidFill>
                  <a:srgbClr val="000000"/>
                </a:solidFill>
                <a:effectLst/>
                <a:latin typeface="Times New Roman Cyr" panose="02020603050405020304" pitchFamily="18" charset="0"/>
              </a:rPr>
              <a:t>зияткерлік</a:t>
            </a:r>
            <a:r>
              <a:rPr lang="ru-RU" sz="4000" b="0" i="0" dirty="0">
                <a:solidFill>
                  <a:srgbClr val="000000"/>
                </a:solidFill>
                <a:effectLst/>
                <a:latin typeface="Times New Roman Cyr" panose="02020603050405020304" pitchFamily="18" charset="0"/>
              </a:rPr>
              <a:t> портал </a:t>
            </a:r>
            <a:r>
              <a:rPr lang="ru-RU" sz="4000" b="0" i="0" dirty="0" err="1">
                <a:solidFill>
                  <a:srgbClr val="000000"/>
                </a:solidFill>
                <a:effectLst/>
                <a:latin typeface="Times New Roman Cyr" panose="02020603050405020304" pitchFamily="18" charset="0"/>
              </a:rPr>
              <a:t>әзірлеу</a:t>
            </a:r>
            <a:endParaRPr lang="ru-KZ" sz="4000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264D105E-ED71-5F09-4581-B8B571131A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62943" y="5130801"/>
            <a:ext cx="9144000" cy="1655762"/>
          </a:xfrm>
        </p:spPr>
        <p:txBody>
          <a:bodyPr/>
          <a:lstStyle/>
          <a:p>
            <a:pPr algn="r"/>
            <a:r>
              <a:rPr lang="kk-KZ" dirty="0"/>
              <a:t>Дайындағандар</a:t>
            </a:r>
            <a:r>
              <a:rPr lang="en-US" dirty="0"/>
              <a:t>:</a:t>
            </a:r>
            <a:r>
              <a:rPr lang="kk-KZ" dirty="0"/>
              <a:t> Эльбрус Е.</a:t>
            </a:r>
          </a:p>
          <a:p>
            <a:pPr algn="r"/>
            <a:r>
              <a:rPr lang="kk-KZ" dirty="0"/>
              <a:t>Келменбетов А.</a:t>
            </a:r>
          </a:p>
          <a:p>
            <a:pPr algn="r"/>
            <a:r>
              <a:rPr lang="kk-KZ" dirty="0"/>
              <a:t>Жетекшісі: Алпысбай Г.</a:t>
            </a:r>
            <a:endParaRPr lang="ru-KZ" dirty="0"/>
          </a:p>
        </p:txBody>
      </p:sp>
    </p:spTree>
    <p:extLst>
      <p:ext uri="{BB962C8B-B14F-4D97-AF65-F5344CB8AC3E}">
        <p14:creationId xmlns:p14="http://schemas.microsoft.com/office/powerpoint/2010/main" val="35084113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96646FC9-C66D-4EC7-8310-0DD4ACC49C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4B42C8A-D1AB-AA50-2E65-BC200BDB55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1" y="310343"/>
            <a:ext cx="7985759" cy="868823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en-US" sz="4000" dirty="0" err="1"/>
              <a:t>Бізбен</a:t>
            </a:r>
            <a:r>
              <a:rPr lang="en-US" sz="4000" dirty="0"/>
              <a:t> </a:t>
            </a:r>
            <a:r>
              <a:rPr lang="en-US" sz="4000" dirty="0" err="1"/>
              <a:t>байланыс</a:t>
            </a:r>
            <a:r>
              <a:rPr lang="kk-KZ" sz="4000" dirty="0"/>
              <a:t> </a:t>
            </a:r>
            <a:r>
              <a:rPr lang="ru-RU" sz="4000" dirty="0" err="1"/>
              <a:t>және</a:t>
            </a:r>
            <a:r>
              <a:rPr lang="ru-RU" sz="4000" dirty="0"/>
              <a:t> </a:t>
            </a:r>
            <a:r>
              <a:rPr lang="ru-RU" sz="4000" dirty="0" err="1"/>
              <a:t>тұсаукесерлер</a:t>
            </a:r>
            <a:endParaRPr lang="en-US" sz="4000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Avenir Next LT Pro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88FB158-FADA-EC78-DA5E-053DEDCB2C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15738" y="1263807"/>
            <a:ext cx="6960524" cy="598516"/>
          </a:xfr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marL="0" indent="0" algn="ctr">
              <a:buNone/>
            </a:pPr>
            <a:r>
              <a:rPr lang="en-US" sz="2000" dirty="0" err="1">
                <a:solidFill>
                  <a:schemeClr val="bg1"/>
                </a:solidFill>
              </a:rPr>
              <a:t>Әр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пайдаланушы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бізбен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байланыса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алады</a:t>
            </a:r>
            <a:r>
              <a:rPr lang="kk-KZ" sz="2000" dirty="0">
                <a:solidFill>
                  <a:schemeClr val="bg1"/>
                </a:solidFill>
              </a:rPr>
              <a:t> және жаңа қойылымдар болған жағдайда көре алады</a:t>
            </a: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3BDF213-C3DE-5A25-3023-4BC36D03B0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572" y="2795703"/>
            <a:ext cx="5596128" cy="2784074"/>
          </a:xfrm>
          <a:prstGeom prst="rect">
            <a:avLst/>
          </a:prstGeom>
        </p:spPr>
      </p:pic>
      <p:pic>
        <p:nvPicPr>
          <p:cNvPr id="9" name="Рисунок 8" descr="Изображение выглядит как текст, снимок экрана, Мультимедийное программное обеспечение, программное обеспечение&#10;&#10;Автоматически созданное описание">
            <a:extLst>
              <a:ext uri="{FF2B5EF4-FFF2-40B4-BE49-F238E27FC236}">
                <a16:creationId xmlns:a16="http://schemas.microsoft.com/office/drawing/2014/main" id="{A5766FC1-AA71-3FEB-7A8F-5856C5B3F85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65" r="5254" b="2"/>
          <a:stretch/>
        </p:blipFill>
        <p:spPr>
          <a:xfrm>
            <a:off x="6210302" y="2710267"/>
            <a:ext cx="5596128" cy="2954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5609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96646FC9-C66D-4EC7-8310-0DD4ACC49C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4B42C8A-D1AB-AA50-2E65-BC200BDB55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1" y="310343"/>
            <a:ext cx="7985759" cy="868823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kk-KZ" sz="4000" dirty="0"/>
              <a:t>Сайттың жасалуы және ерекшеліктері </a:t>
            </a:r>
            <a:endParaRPr lang="en-US" sz="4000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Avenir Next LT Pro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88FB158-FADA-EC78-DA5E-053DEDCB2C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15738" y="1263807"/>
            <a:ext cx="6960524" cy="598516"/>
          </a:xfrm>
        </p:spPr>
        <p:txBody>
          <a:bodyPr vert="horz" lIns="91440" tIns="45720" rIns="91440" bIns="45720" rtlCol="0" anchor="ctr">
            <a:normAutofit fontScale="70000" lnSpcReduction="20000"/>
          </a:bodyPr>
          <a:lstStyle/>
          <a:p>
            <a:pPr algn="ctr"/>
            <a:r>
              <a:rPr lang="kk-KZ" sz="2000" dirty="0"/>
              <a:t>Біздің сайттың ерекшелігі рекомендация беру, бұл орайда әр пайдаланушы не көруін таңдамаған болса біз анкета алу арқылы пайдаланушының психологиялық жағдайына байланысты таңдау береміз.</a:t>
            </a:r>
            <a:endParaRPr lang="ru-KZ" sz="2000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07FBCD3-577F-65E2-9E52-FA635F49BE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4015" y="2366685"/>
            <a:ext cx="2103446" cy="3678936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546A83D-4660-D45C-B221-B239244269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4345" y="2761082"/>
            <a:ext cx="7011889" cy="3015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0221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058A14AF-9FB5-4CC7-BA35-E8E85D3E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0B5D0E0-8B04-915C-12A2-3F2E38FA1C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662" y="386930"/>
            <a:ext cx="10066122" cy="1298448"/>
          </a:xfrm>
        </p:spPr>
        <p:txBody>
          <a:bodyPr anchor="b">
            <a:normAutofit/>
          </a:bodyPr>
          <a:lstStyle/>
          <a:p>
            <a:r>
              <a:rPr lang="kk-KZ"/>
              <a:t>Порталға тіркелу және сеанстарды қарау</a:t>
            </a:r>
            <a:endParaRPr lang="ru-KZ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A9A4357-BD1D-4622-A4FE-766E6AB8D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2" y="1998845"/>
            <a:ext cx="1145459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267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869470B-93A3-4712-A87D-0CAD734A34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661" y="2599509"/>
            <a:ext cx="4530898" cy="3639450"/>
          </a:xfrm>
        </p:spPr>
        <p:txBody>
          <a:bodyPr anchor="ctr">
            <a:normAutofit/>
          </a:bodyPr>
          <a:lstStyle/>
          <a:p>
            <a:r>
              <a:rPr lang="kk-KZ" sz="2000" dirty="0"/>
              <a:t>Бұл кезде пайдаланушылар порталға тіркеледі және ұнаған фильмдер немесе спектакльдерді таңдап билет сатып алады.</a:t>
            </a:r>
            <a:endParaRPr lang="ru-KZ" sz="2000" dirty="0"/>
          </a:p>
        </p:txBody>
      </p:sp>
      <p:pic>
        <p:nvPicPr>
          <p:cNvPr id="4" name="Рисунок 3" descr="Изображение выглядит как текст, снимок экрана, программное обеспечение, Мультимедийное программное обеспечение&#10;&#10;Автоматически созданное описание">
            <a:extLst>
              <a:ext uri="{FF2B5EF4-FFF2-40B4-BE49-F238E27FC236}">
                <a16:creationId xmlns:a16="http://schemas.microsoft.com/office/drawing/2014/main" id="{651C77D8-DA3C-23F5-EBCD-5256875C31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6985" y="2899176"/>
            <a:ext cx="6054309" cy="2875796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E6995CE5-F890-4ABA-82A2-26507CE8D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28040" y="2313027"/>
            <a:ext cx="7817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2565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96646FC9-C66D-4EC7-8310-0DD4ACC49C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Avenir Next LT Pro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88FB158-FADA-EC78-DA5E-053DEDCB2C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15738" y="442671"/>
            <a:ext cx="6960524" cy="598516"/>
          </a:xfrm>
        </p:spPr>
        <p:txBody>
          <a:bodyPr vert="horz" lIns="91440" tIns="45720" rIns="91440" bIns="45720" rtlCol="0" anchor="ctr">
            <a:normAutofit fontScale="92500" lnSpcReduction="10000"/>
          </a:bodyPr>
          <a:lstStyle/>
          <a:p>
            <a:pPr algn="ctr"/>
            <a:r>
              <a:rPr lang="en-US" sz="2000" dirty="0" err="1"/>
              <a:t>Билет</a:t>
            </a:r>
            <a:r>
              <a:rPr lang="en-US" sz="2000" dirty="0"/>
              <a:t> </a:t>
            </a:r>
            <a:r>
              <a:rPr lang="en-US" sz="2000" dirty="0" err="1"/>
              <a:t>сатып</a:t>
            </a:r>
            <a:r>
              <a:rPr lang="en-US" sz="2000" dirty="0"/>
              <a:t> </a:t>
            </a:r>
            <a:r>
              <a:rPr lang="en-US" sz="2000" dirty="0" err="1"/>
              <a:t>алу</a:t>
            </a:r>
            <a:r>
              <a:rPr lang="en-US" sz="2000" dirty="0"/>
              <a:t> </a:t>
            </a:r>
            <a:r>
              <a:rPr lang="en-US" sz="2000" dirty="0" err="1"/>
              <a:t>процессі</a:t>
            </a:r>
            <a:r>
              <a:rPr lang="en-US" sz="2000" dirty="0"/>
              <a:t>. </a:t>
            </a:r>
            <a:r>
              <a:rPr lang="en-US" sz="2000" dirty="0" err="1"/>
              <a:t>Бұл</a:t>
            </a:r>
            <a:r>
              <a:rPr lang="en-US" sz="2000" dirty="0"/>
              <a:t> </a:t>
            </a:r>
            <a:r>
              <a:rPr lang="en-US" sz="2000" dirty="0" err="1"/>
              <a:t>жерде</a:t>
            </a:r>
            <a:r>
              <a:rPr lang="en-US" sz="2000" dirty="0"/>
              <a:t> </a:t>
            </a:r>
            <a:r>
              <a:rPr lang="en-US" sz="2000" dirty="0" err="1"/>
              <a:t>біз</a:t>
            </a:r>
            <a:r>
              <a:rPr lang="en-US" sz="2000" dirty="0"/>
              <a:t> </a:t>
            </a:r>
            <a:r>
              <a:rPr lang="en-US" sz="2000" dirty="0" err="1"/>
              <a:t>барлық</a:t>
            </a:r>
            <a:r>
              <a:rPr lang="en-US" sz="2000" dirty="0"/>
              <a:t> </a:t>
            </a:r>
            <a:r>
              <a:rPr lang="en-US" sz="2000" dirty="0" err="1"/>
              <a:t>пайдаланған</a:t>
            </a:r>
            <a:r>
              <a:rPr lang="en-US" sz="2000" dirty="0"/>
              <a:t> </a:t>
            </a:r>
            <a:r>
              <a:rPr lang="en-US" sz="2000" dirty="0" err="1"/>
              <a:t>технологияларымызды</a:t>
            </a:r>
            <a:r>
              <a:rPr lang="en-US" sz="2000" dirty="0"/>
              <a:t> </a:t>
            </a:r>
            <a:r>
              <a:rPr lang="en-US" sz="2000" dirty="0" err="1"/>
              <a:t>көре</a:t>
            </a:r>
            <a:r>
              <a:rPr lang="en-US" sz="2000" dirty="0"/>
              <a:t> </a:t>
            </a:r>
            <a:r>
              <a:rPr lang="en-US" sz="2000" dirty="0" err="1"/>
              <a:t>аламыз</a:t>
            </a:r>
            <a:r>
              <a:rPr lang="en-US" sz="2000" dirty="0"/>
              <a:t>.</a:t>
            </a:r>
            <a:endParaRPr lang="ru-KZ" sz="2000" dirty="0"/>
          </a:p>
        </p:txBody>
      </p:sp>
      <p:pic>
        <p:nvPicPr>
          <p:cNvPr id="4" name="Рисунок 3" descr="Изображение выглядит как текст, снимок экрана, Шрифт, число&#10;&#10;Автоматически созданное описание">
            <a:extLst>
              <a:ext uri="{FF2B5EF4-FFF2-40B4-BE49-F238E27FC236}">
                <a16:creationId xmlns:a16="http://schemas.microsoft.com/office/drawing/2014/main" id="{B6B3FD52-BED7-B3F1-26FF-5C2209129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0307" y="2158464"/>
            <a:ext cx="1677407" cy="3970193"/>
          </a:xfrm>
          <a:prstGeom prst="rect">
            <a:avLst/>
          </a:prstGeom>
        </p:spPr>
      </p:pic>
      <p:pic>
        <p:nvPicPr>
          <p:cNvPr id="5" name="Рисунок 4" descr="Изображение выглядит как текст, снимок экрана, графический дизайн, Мультимедийное программное обеспечение&#10;&#10;Автоматически созданное описание">
            <a:extLst>
              <a:ext uri="{FF2B5EF4-FFF2-40B4-BE49-F238E27FC236}">
                <a16:creationId xmlns:a16="http://schemas.microsoft.com/office/drawing/2014/main" id="{56BDD9EA-3279-AA8A-882A-F7CC9B90C9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6727" y="2449286"/>
            <a:ext cx="6964966" cy="3360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2669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A2A3F4F-3769-759F-FE2B-DB443ED379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364" y="1132630"/>
            <a:ext cx="4963580" cy="2388773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3E1E278-B76B-B639-D0B3-06B4A72EA2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5349" y="1132629"/>
            <a:ext cx="4907314" cy="2388773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02C8D81D-291F-9419-CA5F-77F24672A1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5349" y="3906211"/>
            <a:ext cx="4854008" cy="2388773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7FE97896-BDFE-9EBA-B8D3-8000693686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198" y="3906212"/>
            <a:ext cx="4948746" cy="238877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DBE5E1F-1965-2B6E-24A3-0B2CEB764027}"/>
              </a:ext>
            </a:extLst>
          </p:cNvPr>
          <p:cNvSpPr txBox="1"/>
          <p:nvPr/>
        </p:nvSpPr>
        <p:spPr>
          <a:xfrm>
            <a:off x="4093028" y="211716"/>
            <a:ext cx="41697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k-KZ" sz="3200" dirty="0"/>
              <a:t>Билет алу қадамдары</a:t>
            </a:r>
            <a:endParaRPr lang="ru-KZ" sz="3200" dirty="0"/>
          </a:p>
        </p:txBody>
      </p:sp>
    </p:spTree>
    <p:extLst>
      <p:ext uri="{BB962C8B-B14F-4D97-AF65-F5344CB8AC3E}">
        <p14:creationId xmlns:p14="http://schemas.microsoft.com/office/powerpoint/2010/main" val="32271236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80AD82A-07FB-AE9B-B145-F6C12102E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Docker </a:t>
            </a:r>
            <a:r>
              <a:rPr lang="kk-KZ"/>
              <a:t>арқылы бір түйінді желі құрастыру</a:t>
            </a:r>
            <a:endParaRPr lang="ru-KZ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21E89A3-42AC-5CBD-C009-088933F924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92968"/>
            <a:ext cx="5107940" cy="1835150"/>
          </a:xfrm>
          <a:prstGeom prst="rect">
            <a:avLst/>
          </a:prstGeom>
        </p:spPr>
      </p:pic>
      <p:pic>
        <p:nvPicPr>
          <p:cNvPr id="5" name="Объект 4">
            <a:extLst>
              <a:ext uri="{FF2B5EF4-FFF2-40B4-BE49-F238E27FC236}">
                <a16:creationId xmlns:a16="http://schemas.microsoft.com/office/drawing/2014/main" id="{07D975A7-D59A-C9DE-265E-871647959B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158344"/>
            <a:ext cx="10515600" cy="1567543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9D26292-1261-0B85-58CB-7462A3A073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2359" y="1792968"/>
            <a:ext cx="4718862" cy="183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6835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4" name="Rectangle 80">
            <a:extLst>
              <a:ext uri="{FF2B5EF4-FFF2-40B4-BE49-F238E27FC236}">
                <a16:creationId xmlns:a16="http://schemas.microsoft.com/office/drawing/2014/main" id="{76024B02-E9DE-461A-8C2D-5D6D347640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31372C1-5645-3ED7-42BA-26B4AC9D4B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7793" y="-372759"/>
            <a:ext cx="9365251" cy="1161288"/>
          </a:xfrm>
        </p:spPr>
        <p:txBody>
          <a:bodyPr anchor="b">
            <a:normAutofit/>
          </a:bodyPr>
          <a:lstStyle/>
          <a:p>
            <a:r>
              <a:rPr lang="en-US" sz="3600" dirty="0"/>
              <a:t>Kubernetes </a:t>
            </a:r>
            <a:r>
              <a:rPr lang="kk-KZ" sz="3600" dirty="0"/>
              <a:t>оркестрациясының жұмыс жасауы </a:t>
            </a:r>
            <a:endParaRPr lang="ru-KZ" sz="3600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A0AEA1F-FCF9-1A59-3C18-6E2B9553D8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7448" y="866341"/>
            <a:ext cx="10081270" cy="37764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Docker </a:t>
            </a:r>
            <a:r>
              <a:rPr lang="kk-KZ" sz="1800" dirty="0"/>
              <a:t>және </a:t>
            </a:r>
            <a:r>
              <a:rPr lang="en-US" sz="1800" dirty="0"/>
              <a:t>Kubernetes </a:t>
            </a:r>
            <a:r>
              <a:rPr lang="kk-KZ" sz="1800" dirty="0"/>
              <a:t>технологиялары бізге өте көп пайдасын тигізеді, оны көмегімен:</a:t>
            </a:r>
          </a:p>
          <a:p>
            <a:r>
              <a:rPr lang="kk-KZ" sz="1800" dirty="0"/>
              <a:t>Жеке кеңістік жасау</a:t>
            </a:r>
          </a:p>
          <a:p>
            <a:r>
              <a:rPr lang="ru-RU" sz="1800" dirty="0" err="1"/>
              <a:t>Версияларды</a:t>
            </a:r>
            <a:r>
              <a:rPr lang="ru-RU" sz="1800" dirty="0"/>
              <a:t> </a:t>
            </a:r>
            <a:r>
              <a:rPr lang="ru-RU" sz="1800" dirty="0" err="1"/>
              <a:t>басқару</a:t>
            </a:r>
            <a:r>
              <a:rPr lang="ru-RU" sz="1800" dirty="0"/>
              <a:t> </a:t>
            </a:r>
            <a:r>
              <a:rPr lang="ru-RU" sz="1800" dirty="0" err="1"/>
              <a:t>және</a:t>
            </a:r>
            <a:r>
              <a:rPr lang="ru-RU" sz="1800" dirty="0"/>
              <a:t> </a:t>
            </a:r>
            <a:r>
              <a:rPr lang="ru-RU" sz="1800" dirty="0" err="1"/>
              <a:t>жаңарту</a:t>
            </a:r>
            <a:endParaRPr lang="ru-RU" sz="1800" dirty="0"/>
          </a:p>
          <a:p>
            <a:r>
              <a:rPr lang="kk-KZ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Желілерді Басқару</a:t>
            </a:r>
            <a:endParaRPr lang="ru-RU" sz="1800" dirty="0">
              <a:effectLst/>
              <a:latin typeface="Times New Roman" panose="02020603050405020304" pitchFamily="18" charset="0"/>
              <a:ea typeface="Aptos" panose="020B0004020202020204" pitchFamily="34" charset="0"/>
            </a:endParaRPr>
          </a:p>
          <a:p>
            <a:r>
              <a:rPr lang="kk-KZ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Автоматты масштабтау және конфигурацияны басқару</a:t>
            </a:r>
            <a:r>
              <a:rPr lang="ru-RU" sz="1800" dirty="0"/>
              <a:t>	</a:t>
            </a:r>
            <a:endParaRPr lang="ru-KZ" sz="1800" dirty="0"/>
          </a:p>
        </p:txBody>
      </p:sp>
      <p:pic>
        <p:nvPicPr>
          <p:cNvPr id="6" name="Рисунок 5" descr="Изображение выглядит как текст, снимок экрана, Шрифт, число&#10;&#10;Автоматически созданное описание">
            <a:extLst>
              <a:ext uri="{FF2B5EF4-FFF2-40B4-BE49-F238E27FC236}">
                <a16:creationId xmlns:a16="http://schemas.microsoft.com/office/drawing/2014/main" id="{35BEE348-865E-9EB0-AEFD-B25AC9DF2E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992359"/>
            <a:ext cx="4894296" cy="3083406"/>
          </a:xfrm>
          <a:prstGeom prst="rect">
            <a:avLst/>
          </a:prstGeom>
        </p:spPr>
      </p:pic>
      <p:pic>
        <p:nvPicPr>
          <p:cNvPr id="4" name="Рисунок 3" descr="Изображение выглядит как текст, снимок экрана, Шрифт, число&#10;&#10;Автоматически созданное описание">
            <a:extLst>
              <a:ext uri="{FF2B5EF4-FFF2-40B4-BE49-F238E27FC236}">
                <a16:creationId xmlns:a16="http://schemas.microsoft.com/office/drawing/2014/main" id="{387E6939-C2A0-ECE1-52CA-89298CC570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6893" y="3987462"/>
            <a:ext cx="5013170" cy="1879937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873D5FFC-FB45-5D2F-3E11-9C2667DFB4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429000"/>
            <a:ext cx="4475368" cy="514667"/>
          </a:xfrm>
          <a:prstGeom prst="rect">
            <a:avLst/>
          </a:prstGeom>
        </p:spPr>
      </p:pic>
      <p:sp>
        <p:nvSpPr>
          <p:cNvPr id="95" name="Rectangle 82">
            <a:extLst>
              <a:ext uri="{FF2B5EF4-FFF2-40B4-BE49-F238E27FC236}">
                <a16:creationId xmlns:a16="http://schemas.microsoft.com/office/drawing/2014/main" id="{57AF882C-175B-49BE-9BF5-D081F17D25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6112341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A3090662-CAD4-4A54-9F26-DF4753B5E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096768" y="3817404"/>
            <a:ext cx="54864" cy="457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09355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EAFCF0-AD17-846E-47F4-1110E24B8F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Қорытынды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3AF4782-7429-5164-9510-AED28E8647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472" y="1566153"/>
            <a:ext cx="11449456" cy="5214026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ru-RU" dirty="0" err="1"/>
              <a:t>Зерттеу</a:t>
            </a:r>
            <a:r>
              <a:rPr lang="ru-RU" dirty="0"/>
              <a:t> </a:t>
            </a:r>
            <a:r>
              <a:rPr lang="ru-RU" dirty="0" err="1"/>
              <a:t>барысында</a:t>
            </a:r>
            <a:r>
              <a:rPr lang="ru-RU" dirty="0"/>
              <a:t> </a:t>
            </a:r>
            <a:r>
              <a:rPr lang="ru-RU" dirty="0" err="1"/>
              <a:t>тереңдетілген</a:t>
            </a:r>
            <a:r>
              <a:rPr lang="ru-RU" dirty="0"/>
              <a:t> </a:t>
            </a:r>
            <a:r>
              <a:rPr lang="ru-RU" dirty="0" err="1"/>
              <a:t>оқыту</a:t>
            </a:r>
            <a:r>
              <a:rPr lang="ru-RU" dirty="0"/>
              <a:t> </a:t>
            </a:r>
            <a:r>
              <a:rPr lang="ru-RU" dirty="0" err="1"/>
              <a:t>әдістеріне</a:t>
            </a:r>
            <a:r>
              <a:rPr lang="ru-RU" dirty="0"/>
              <a:t> </a:t>
            </a:r>
            <a:r>
              <a:rPr lang="ru-RU" dirty="0" err="1"/>
              <a:t>негізделген</a:t>
            </a:r>
            <a:r>
              <a:rPr lang="ru-RU" dirty="0"/>
              <a:t> </a:t>
            </a:r>
            <a:r>
              <a:rPr lang="ru-RU" dirty="0" err="1"/>
              <a:t>ұсынымдық</a:t>
            </a:r>
            <a:r>
              <a:rPr lang="ru-RU" dirty="0"/>
              <a:t> </a:t>
            </a:r>
            <a:r>
              <a:rPr lang="ru-RU" dirty="0" err="1"/>
              <a:t>фильмдер</a:t>
            </a:r>
            <a:r>
              <a:rPr lang="ru-RU" dirty="0"/>
              <a:t> </a:t>
            </a:r>
            <a:r>
              <a:rPr lang="ru-RU" dirty="0" err="1"/>
              <a:t>жүйесі</a:t>
            </a:r>
            <a:r>
              <a:rPr lang="ru-RU" dirty="0"/>
              <a:t> </a:t>
            </a:r>
            <a:r>
              <a:rPr lang="ru-RU" dirty="0" err="1"/>
              <a:t>әзірленді</a:t>
            </a:r>
            <a:r>
              <a:rPr lang="ru-RU" dirty="0"/>
              <a:t> </a:t>
            </a:r>
            <a:r>
              <a:rPr lang="ru-RU" dirty="0" err="1"/>
              <a:t>және</a:t>
            </a:r>
            <a:r>
              <a:rPr lang="ru-RU" dirty="0"/>
              <a:t> </a:t>
            </a:r>
            <a:r>
              <a:rPr lang="ru-RU" dirty="0" err="1"/>
              <a:t>іске</a:t>
            </a:r>
            <a:r>
              <a:rPr lang="ru-RU" dirty="0"/>
              <a:t> </a:t>
            </a:r>
            <a:r>
              <a:rPr lang="ru-RU" dirty="0" err="1"/>
              <a:t>асырылды</a:t>
            </a:r>
            <a:r>
              <a:rPr lang="ru-RU" dirty="0"/>
              <a:t>. </a:t>
            </a:r>
            <a:r>
              <a:rPr lang="ru-RU" dirty="0" err="1"/>
              <a:t>Бұл</a:t>
            </a:r>
            <a:r>
              <a:rPr lang="ru-RU" dirty="0"/>
              <a:t> </a:t>
            </a:r>
            <a:r>
              <a:rPr lang="ru-RU" dirty="0" err="1"/>
              <a:t>жүйе</a:t>
            </a:r>
            <a:r>
              <a:rPr lang="ru-RU" dirty="0"/>
              <a:t> </a:t>
            </a:r>
            <a:r>
              <a:rPr lang="ru-RU" dirty="0" err="1"/>
              <a:t>пайдаланушылардың</a:t>
            </a:r>
            <a:r>
              <a:rPr lang="ru-RU" dirty="0"/>
              <a:t> </a:t>
            </a:r>
            <a:r>
              <a:rPr lang="ru-RU" dirty="0" err="1"/>
              <a:t>қалауларын</a:t>
            </a:r>
            <a:r>
              <a:rPr lang="ru-RU" dirty="0"/>
              <a:t> </a:t>
            </a:r>
            <a:r>
              <a:rPr lang="ru-RU" dirty="0" err="1"/>
              <a:t>тиімді</a:t>
            </a:r>
            <a:r>
              <a:rPr lang="ru-RU" dirty="0"/>
              <a:t> </a:t>
            </a:r>
            <a:r>
              <a:rPr lang="ru-RU" dirty="0" err="1"/>
              <a:t>талдау</a:t>
            </a:r>
            <a:r>
              <a:rPr lang="ru-RU" dirty="0"/>
              <a:t> </a:t>
            </a:r>
            <a:r>
              <a:rPr lang="ru-RU" dirty="0" err="1"/>
              <a:t>және</a:t>
            </a:r>
            <a:r>
              <a:rPr lang="ru-RU" dirty="0"/>
              <a:t> </a:t>
            </a:r>
            <a:r>
              <a:rPr lang="ru-RU" dirty="0" err="1"/>
              <a:t>олардың</a:t>
            </a:r>
            <a:r>
              <a:rPr lang="ru-RU" dirty="0"/>
              <a:t> </a:t>
            </a:r>
            <a:r>
              <a:rPr lang="ru-RU" dirty="0" err="1"/>
              <a:t>темпераментін,жынысын,жас</a:t>
            </a:r>
            <a:r>
              <a:rPr lang="ru-RU" dirty="0"/>
              <a:t> </a:t>
            </a:r>
            <a:r>
              <a:rPr lang="ru-RU" dirty="0" err="1"/>
              <a:t>ерекшелігін</a:t>
            </a:r>
            <a:r>
              <a:rPr lang="ru-RU" dirty="0"/>
              <a:t> </a:t>
            </a:r>
            <a:r>
              <a:rPr lang="ru-RU" dirty="0" err="1"/>
              <a:t>ескере</a:t>
            </a:r>
            <a:r>
              <a:rPr lang="ru-RU" dirty="0"/>
              <a:t> </a:t>
            </a:r>
            <a:r>
              <a:rPr lang="ru-RU" dirty="0" err="1"/>
              <a:t>отырып</a:t>
            </a:r>
            <a:r>
              <a:rPr lang="ru-RU" dirty="0"/>
              <a:t> </a:t>
            </a:r>
            <a:r>
              <a:rPr lang="ru-RU" dirty="0" err="1"/>
              <a:t>оларға</a:t>
            </a:r>
            <a:r>
              <a:rPr lang="ru-RU" dirty="0"/>
              <a:t> </a:t>
            </a:r>
            <a:r>
              <a:rPr lang="ru-RU" dirty="0" err="1"/>
              <a:t>жеке</a:t>
            </a:r>
            <a:r>
              <a:rPr lang="ru-RU" dirty="0"/>
              <a:t> </a:t>
            </a:r>
            <a:r>
              <a:rPr lang="ru-RU" dirty="0" err="1"/>
              <a:t>ұсыныстар</a:t>
            </a:r>
            <a:r>
              <a:rPr lang="ru-RU" dirty="0"/>
              <a:t> беру </a:t>
            </a:r>
            <a:r>
              <a:rPr lang="ru-RU" dirty="0" err="1"/>
              <a:t>мүмкіндігін</a:t>
            </a:r>
            <a:r>
              <a:rPr lang="ru-RU" dirty="0"/>
              <a:t> </a:t>
            </a:r>
            <a:r>
              <a:rPr lang="ru-RU" dirty="0" err="1"/>
              <a:t>көрсетеді.Сонымен</a:t>
            </a:r>
            <a:r>
              <a:rPr lang="ru-RU" dirty="0"/>
              <a:t> </a:t>
            </a:r>
            <a:r>
              <a:rPr lang="ru-RU" dirty="0" err="1"/>
              <a:t>қатар</a:t>
            </a:r>
            <a:r>
              <a:rPr lang="ru-RU" dirty="0"/>
              <a:t>, фильм </a:t>
            </a:r>
            <a:r>
              <a:rPr lang="ru-RU" dirty="0" err="1"/>
              <a:t>билеттеріне</a:t>
            </a:r>
            <a:r>
              <a:rPr lang="ru-RU" dirty="0"/>
              <a:t> </a:t>
            </a:r>
            <a:r>
              <a:rPr lang="ru-RU" dirty="0" err="1"/>
              <a:t>тапсырыс</a:t>
            </a:r>
            <a:r>
              <a:rPr lang="ru-RU" dirty="0"/>
              <a:t> беру </a:t>
            </a:r>
            <a:r>
              <a:rPr lang="ru-RU" dirty="0" err="1"/>
              <a:t>платформасы</a:t>
            </a:r>
            <a:r>
              <a:rPr lang="ru-RU" dirty="0"/>
              <a:t> </a:t>
            </a:r>
            <a:r>
              <a:rPr lang="ru-RU" dirty="0" err="1"/>
              <a:t>әзірленді</a:t>
            </a:r>
            <a:r>
              <a:rPr lang="ru-RU" dirty="0"/>
              <a:t>. </a:t>
            </a:r>
            <a:r>
              <a:rPr lang="ru-RU" dirty="0" err="1"/>
              <a:t>Бұл</a:t>
            </a:r>
            <a:r>
              <a:rPr lang="ru-RU" dirty="0"/>
              <a:t> </a:t>
            </a:r>
            <a:r>
              <a:rPr lang="ru-RU" dirty="0" err="1"/>
              <a:t>пайдаланушыларға</a:t>
            </a:r>
            <a:r>
              <a:rPr lang="ru-RU" dirty="0"/>
              <a:t> </a:t>
            </a:r>
            <a:r>
              <a:rPr lang="ru-RU" dirty="0" err="1"/>
              <a:t>өздерін</a:t>
            </a:r>
            <a:r>
              <a:rPr lang="ru-RU" dirty="0"/>
              <a:t> </a:t>
            </a:r>
            <a:r>
              <a:rPr lang="ru-RU" dirty="0" err="1"/>
              <a:t>қызықтыратын</a:t>
            </a:r>
            <a:r>
              <a:rPr lang="ru-RU" dirty="0"/>
              <a:t> </a:t>
            </a:r>
            <a:r>
              <a:rPr lang="ru-RU" dirty="0" err="1"/>
              <a:t>фильмдерді</a:t>
            </a:r>
            <a:r>
              <a:rPr lang="ru-RU" dirty="0"/>
              <a:t> </a:t>
            </a:r>
            <a:r>
              <a:rPr lang="ru-RU" dirty="0" err="1"/>
              <a:t>ыңғайлы</a:t>
            </a:r>
            <a:r>
              <a:rPr lang="ru-RU" dirty="0"/>
              <a:t> </a:t>
            </a:r>
            <a:r>
              <a:rPr lang="ru-RU" dirty="0" err="1"/>
              <a:t>таңдауға</a:t>
            </a:r>
            <a:r>
              <a:rPr lang="ru-RU" dirty="0"/>
              <a:t> </a:t>
            </a:r>
            <a:r>
              <a:rPr lang="ru-RU" dirty="0" err="1"/>
              <a:t>және</a:t>
            </a:r>
            <a:r>
              <a:rPr lang="ru-RU" dirty="0"/>
              <a:t> онлайн </a:t>
            </a:r>
            <a:r>
              <a:rPr lang="ru-RU" dirty="0" err="1"/>
              <a:t>билеттерді</a:t>
            </a:r>
            <a:r>
              <a:rPr lang="ru-RU" dirty="0"/>
              <a:t> </a:t>
            </a:r>
            <a:r>
              <a:rPr lang="ru-RU" dirty="0" err="1"/>
              <a:t>брондауға</a:t>
            </a:r>
            <a:r>
              <a:rPr lang="ru-RU" dirty="0"/>
              <a:t> </a:t>
            </a:r>
            <a:r>
              <a:rPr lang="ru-RU" dirty="0" err="1"/>
              <a:t>мүмкіндік</a:t>
            </a:r>
            <a:r>
              <a:rPr lang="ru-RU" dirty="0"/>
              <a:t> </a:t>
            </a:r>
            <a:r>
              <a:rPr lang="ru-RU" dirty="0" err="1"/>
              <a:t>береді</a:t>
            </a:r>
            <a:r>
              <a:rPr lang="ru-RU" dirty="0"/>
              <a:t>, </a:t>
            </a:r>
            <a:r>
              <a:rPr lang="ru-RU" dirty="0" err="1"/>
              <a:t>бұл</a:t>
            </a:r>
            <a:r>
              <a:rPr lang="ru-RU" dirty="0"/>
              <a:t> </a:t>
            </a:r>
            <a:r>
              <a:rPr lang="ru-RU" dirty="0" err="1"/>
              <a:t>пайдаланушы</a:t>
            </a:r>
            <a:r>
              <a:rPr lang="ru-RU" dirty="0"/>
              <a:t> </a:t>
            </a:r>
            <a:r>
              <a:rPr lang="ru-RU" dirty="0" err="1"/>
              <a:t>тәжірибесін</a:t>
            </a:r>
            <a:r>
              <a:rPr lang="ru-RU" dirty="0"/>
              <a:t> </a:t>
            </a:r>
            <a:r>
              <a:rPr lang="ru-RU" dirty="0" err="1"/>
              <a:t>айтарлықтай</a:t>
            </a:r>
            <a:r>
              <a:rPr lang="ru-RU" dirty="0"/>
              <a:t> </a:t>
            </a:r>
            <a:r>
              <a:rPr lang="ru-RU" dirty="0" err="1"/>
              <a:t>жақсартады</a:t>
            </a:r>
            <a:r>
              <a:rPr lang="ru-RU" dirty="0"/>
              <a:t> </a:t>
            </a:r>
            <a:r>
              <a:rPr lang="ru-RU" dirty="0" err="1"/>
              <a:t>және</a:t>
            </a:r>
            <a:r>
              <a:rPr lang="ru-RU" dirty="0"/>
              <a:t> </a:t>
            </a:r>
            <a:r>
              <a:rPr lang="ru-RU" dirty="0" err="1"/>
              <a:t>уақытты</a:t>
            </a:r>
            <a:r>
              <a:rPr lang="ru-RU" dirty="0"/>
              <a:t> </a:t>
            </a:r>
            <a:r>
              <a:rPr lang="ru-RU" dirty="0" err="1"/>
              <a:t>үнемдейді.Ұсыныс</a:t>
            </a:r>
            <a:r>
              <a:rPr lang="ru-RU" dirty="0"/>
              <a:t> </a:t>
            </a:r>
            <a:r>
              <a:rPr lang="ru-RU" dirty="0" err="1"/>
              <a:t>жүйесін</a:t>
            </a:r>
            <a:r>
              <a:rPr lang="ru-RU" dirty="0"/>
              <a:t> </a:t>
            </a:r>
            <a:r>
              <a:rPr lang="ru-RU" dirty="0" err="1"/>
              <a:t>билеттерге</a:t>
            </a:r>
            <a:r>
              <a:rPr lang="ru-RU" dirty="0"/>
              <a:t> </a:t>
            </a:r>
            <a:r>
              <a:rPr lang="ru-RU" dirty="0" err="1"/>
              <a:t>тапсырыс</a:t>
            </a:r>
            <a:r>
              <a:rPr lang="ru-RU" dirty="0"/>
              <a:t> беру </a:t>
            </a:r>
            <a:r>
              <a:rPr lang="ru-RU" dirty="0" err="1"/>
              <a:t>платформасымен</a:t>
            </a:r>
            <a:r>
              <a:rPr lang="ru-RU" dirty="0"/>
              <a:t> </a:t>
            </a:r>
            <a:r>
              <a:rPr lang="ru-RU" dirty="0" err="1"/>
              <a:t>біріктіру</a:t>
            </a:r>
            <a:r>
              <a:rPr lang="ru-RU" dirty="0"/>
              <a:t> </a:t>
            </a:r>
            <a:r>
              <a:rPr lang="ru-RU" dirty="0" err="1"/>
              <a:t>синергияны</a:t>
            </a:r>
            <a:r>
              <a:rPr lang="ru-RU" dirty="0"/>
              <a:t> </a:t>
            </a:r>
            <a:r>
              <a:rPr lang="ru-RU" dirty="0" err="1"/>
              <a:t>тудырады</a:t>
            </a:r>
            <a:r>
              <a:rPr lang="ru-RU" dirty="0"/>
              <a:t>, </a:t>
            </a:r>
            <a:r>
              <a:rPr lang="ru-RU" dirty="0" err="1"/>
              <a:t>пайдаланушылардың</a:t>
            </a:r>
            <a:r>
              <a:rPr lang="ru-RU" dirty="0"/>
              <a:t> </a:t>
            </a:r>
            <a:r>
              <a:rPr lang="ru-RU" dirty="0" err="1"/>
              <a:t>қанағаттануын</a:t>
            </a:r>
            <a:r>
              <a:rPr lang="ru-RU" dirty="0"/>
              <a:t> </a:t>
            </a:r>
            <a:r>
              <a:rPr lang="ru-RU" dirty="0" err="1"/>
              <a:t>жақсартады</a:t>
            </a:r>
            <a:r>
              <a:rPr lang="ru-RU" dirty="0"/>
              <a:t> </a:t>
            </a:r>
            <a:r>
              <a:rPr lang="ru-RU" dirty="0" err="1"/>
              <a:t>және</a:t>
            </a:r>
            <a:r>
              <a:rPr lang="ru-RU" dirty="0"/>
              <a:t> </a:t>
            </a:r>
            <a:r>
              <a:rPr lang="ru-RU" dirty="0" err="1"/>
              <a:t>ұсынылған</a:t>
            </a:r>
            <a:r>
              <a:rPr lang="ru-RU" dirty="0"/>
              <a:t> </a:t>
            </a:r>
            <a:r>
              <a:rPr lang="ru-RU" dirty="0" err="1"/>
              <a:t>платформаның</a:t>
            </a:r>
            <a:r>
              <a:rPr lang="ru-RU" dirty="0"/>
              <a:t> </a:t>
            </a:r>
            <a:r>
              <a:rPr lang="ru-RU" dirty="0" err="1"/>
              <a:t>тартымдылығын</a:t>
            </a:r>
            <a:r>
              <a:rPr lang="ru-RU" dirty="0"/>
              <a:t> </a:t>
            </a:r>
            <a:r>
              <a:rPr lang="ru-RU" dirty="0" err="1"/>
              <a:t>арттырады</a:t>
            </a:r>
            <a:r>
              <a:rPr lang="ru-RU" dirty="0"/>
              <a:t>. </a:t>
            </a:r>
            <a:r>
              <a:rPr lang="ru-RU" dirty="0" err="1"/>
              <a:t>Бұл</a:t>
            </a:r>
            <a:r>
              <a:rPr lang="ru-RU" dirty="0"/>
              <a:t> билет </a:t>
            </a:r>
            <a:r>
              <a:rPr lang="ru-RU" dirty="0" err="1"/>
              <a:t>тапсырыстарының</a:t>
            </a:r>
            <a:r>
              <a:rPr lang="ru-RU" dirty="0"/>
              <a:t> </a:t>
            </a:r>
            <a:r>
              <a:rPr lang="ru-RU" dirty="0" err="1"/>
              <a:t>санын</a:t>
            </a:r>
            <a:r>
              <a:rPr lang="ru-RU" dirty="0"/>
              <a:t> </a:t>
            </a:r>
            <a:r>
              <a:rPr lang="ru-RU" dirty="0" err="1"/>
              <a:t>көбейтуге</a:t>
            </a:r>
            <a:r>
              <a:rPr lang="ru-RU" dirty="0"/>
              <a:t> </a:t>
            </a:r>
            <a:r>
              <a:rPr lang="ru-RU" dirty="0" err="1"/>
              <a:t>ғана</a:t>
            </a:r>
            <a:r>
              <a:rPr lang="ru-RU" dirty="0"/>
              <a:t> </a:t>
            </a:r>
            <a:r>
              <a:rPr lang="ru-RU" dirty="0" err="1"/>
              <a:t>емес</a:t>
            </a:r>
            <a:r>
              <a:rPr lang="ru-RU" dirty="0"/>
              <a:t>, </a:t>
            </a:r>
            <a:r>
              <a:rPr lang="ru-RU" dirty="0" err="1"/>
              <a:t>сонымен</a:t>
            </a:r>
            <a:r>
              <a:rPr lang="ru-RU" dirty="0"/>
              <a:t> </a:t>
            </a:r>
            <a:r>
              <a:rPr lang="ru-RU" dirty="0" err="1"/>
              <a:t>қатар</a:t>
            </a:r>
            <a:r>
              <a:rPr lang="ru-RU" dirty="0"/>
              <a:t> </a:t>
            </a:r>
            <a:r>
              <a:rPr lang="ru-RU" dirty="0" err="1"/>
              <a:t>пайдаланушының</a:t>
            </a:r>
            <a:r>
              <a:rPr lang="ru-RU" dirty="0"/>
              <a:t> </a:t>
            </a:r>
            <a:r>
              <a:rPr lang="ru-RU" dirty="0" err="1"/>
              <a:t>адалдығын</a:t>
            </a:r>
            <a:r>
              <a:rPr lang="ru-RU" dirty="0"/>
              <a:t> </a:t>
            </a:r>
            <a:r>
              <a:rPr lang="ru-RU" dirty="0" err="1"/>
              <a:t>жақсартуға</a:t>
            </a:r>
            <a:r>
              <a:rPr lang="ru-RU" dirty="0"/>
              <a:t> </a:t>
            </a:r>
            <a:r>
              <a:rPr lang="ru-RU" dirty="0" err="1"/>
              <a:t>мүмкіндік</a:t>
            </a:r>
            <a:r>
              <a:rPr lang="ru-RU" dirty="0"/>
              <a:t> </a:t>
            </a:r>
            <a:r>
              <a:rPr lang="ru-RU" dirty="0" err="1"/>
              <a:t>береді.Осылайша</a:t>
            </a:r>
            <a:r>
              <a:rPr lang="ru-RU" dirty="0"/>
              <a:t>, </a:t>
            </a:r>
            <a:r>
              <a:rPr lang="ru-RU" dirty="0" err="1"/>
              <a:t>бұл</a:t>
            </a:r>
            <a:r>
              <a:rPr lang="ru-RU" dirty="0"/>
              <a:t> </a:t>
            </a:r>
            <a:r>
              <a:rPr lang="ru-RU" dirty="0" err="1"/>
              <a:t>жұмыстың</a:t>
            </a:r>
            <a:r>
              <a:rPr lang="ru-RU" dirty="0"/>
              <a:t> </a:t>
            </a:r>
            <a:r>
              <a:rPr lang="ru-RU" dirty="0" err="1"/>
              <a:t>нәтижелері</a:t>
            </a:r>
            <a:r>
              <a:rPr lang="ru-RU" dirty="0"/>
              <a:t> </a:t>
            </a:r>
            <a:r>
              <a:rPr lang="ru-RU" dirty="0" err="1"/>
              <a:t>тереңдетілген</a:t>
            </a:r>
            <a:r>
              <a:rPr lang="ru-RU" dirty="0"/>
              <a:t> </a:t>
            </a:r>
            <a:r>
              <a:rPr lang="ru-RU" dirty="0" err="1"/>
              <a:t>оқытуға</a:t>
            </a:r>
            <a:r>
              <a:rPr lang="ru-RU" dirty="0"/>
              <a:t> </a:t>
            </a:r>
            <a:r>
              <a:rPr lang="ru-RU" dirty="0" err="1"/>
              <a:t>негізделген</a:t>
            </a:r>
            <a:r>
              <a:rPr lang="ru-RU" dirty="0"/>
              <a:t> </a:t>
            </a:r>
            <a:r>
              <a:rPr lang="ru-RU" dirty="0" err="1"/>
              <a:t>ұсыныс</a:t>
            </a:r>
            <a:r>
              <a:rPr lang="ru-RU" dirty="0"/>
              <a:t> </a:t>
            </a:r>
            <a:r>
              <a:rPr lang="ru-RU" dirty="0" err="1"/>
              <a:t>жүйесін</a:t>
            </a:r>
            <a:r>
              <a:rPr lang="ru-RU" dirty="0"/>
              <a:t> </a:t>
            </a:r>
            <a:r>
              <a:rPr lang="ru-RU" dirty="0" err="1"/>
              <a:t>сәтті</a:t>
            </a:r>
            <a:r>
              <a:rPr lang="ru-RU" dirty="0"/>
              <a:t> </a:t>
            </a:r>
            <a:r>
              <a:rPr lang="ru-RU" dirty="0" err="1"/>
              <a:t>жүзеге</a:t>
            </a:r>
            <a:r>
              <a:rPr lang="ru-RU" dirty="0"/>
              <a:t> </a:t>
            </a:r>
            <a:r>
              <a:rPr lang="ru-RU" dirty="0" err="1"/>
              <a:t>асыруды</a:t>
            </a:r>
            <a:r>
              <a:rPr lang="ru-RU" dirty="0"/>
              <a:t> </a:t>
            </a:r>
            <a:r>
              <a:rPr lang="ru-RU" dirty="0" err="1"/>
              <a:t>және</a:t>
            </a:r>
            <a:r>
              <a:rPr lang="ru-RU" dirty="0"/>
              <a:t> </a:t>
            </a:r>
            <a:r>
              <a:rPr lang="ru-RU" dirty="0" err="1"/>
              <a:t>фильмдерге</a:t>
            </a:r>
            <a:r>
              <a:rPr lang="ru-RU" dirty="0"/>
              <a:t> </a:t>
            </a:r>
            <a:r>
              <a:rPr lang="ru-RU" dirty="0" err="1"/>
              <a:t>билеттерге</a:t>
            </a:r>
            <a:r>
              <a:rPr lang="ru-RU" dirty="0"/>
              <a:t> </a:t>
            </a:r>
            <a:r>
              <a:rPr lang="ru-RU" dirty="0" err="1"/>
              <a:t>тапсырыс</a:t>
            </a:r>
            <a:r>
              <a:rPr lang="ru-RU" dirty="0"/>
              <a:t> беру </a:t>
            </a:r>
            <a:r>
              <a:rPr lang="ru-RU" dirty="0" err="1"/>
              <a:t>үшін</a:t>
            </a:r>
            <a:r>
              <a:rPr lang="ru-RU" dirty="0"/>
              <a:t> </a:t>
            </a:r>
            <a:r>
              <a:rPr lang="ru-RU" dirty="0" err="1"/>
              <a:t>функционалды</a:t>
            </a:r>
            <a:r>
              <a:rPr lang="ru-RU" dirty="0"/>
              <a:t> </a:t>
            </a:r>
            <a:r>
              <a:rPr lang="ru-RU" dirty="0" err="1"/>
              <a:t>платформаны</a:t>
            </a:r>
            <a:r>
              <a:rPr lang="ru-RU" dirty="0"/>
              <a:t> </a:t>
            </a:r>
            <a:r>
              <a:rPr lang="ru-RU" dirty="0" err="1"/>
              <a:t>құруды</a:t>
            </a:r>
            <a:r>
              <a:rPr lang="ru-RU" dirty="0"/>
              <a:t> </a:t>
            </a:r>
            <a:r>
              <a:rPr lang="ru-RU" dirty="0" err="1"/>
              <a:t>көрсетеді</a:t>
            </a:r>
            <a:r>
              <a:rPr lang="ru-RU" dirty="0"/>
              <a:t>, </a:t>
            </a:r>
            <a:r>
              <a:rPr lang="ru-RU" dirty="0" err="1"/>
              <a:t>бұл</a:t>
            </a:r>
            <a:r>
              <a:rPr lang="ru-RU" dirty="0"/>
              <a:t> оны онлайн </a:t>
            </a:r>
            <a:r>
              <a:rPr lang="ru-RU" dirty="0" err="1"/>
              <a:t>кинотеатрларды</a:t>
            </a:r>
            <a:r>
              <a:rPr lang="ru-RU" dirty="0"/>
              <a:t> </a:t>
            </a:r>
            <a:r>
              <a:rPr lang="ru-RU" dirty="0" err="1"/>
              <a:t>дамыту</a:t>
            </a:r>
            <a:r>
              <a:rPr lang="ru-RU" dirty="0"/>
              <a:t> </a:t>
            </a:r>
            <a:r>
              <a:rPr lang="ru-RU" dirty="0" err="1"/>
              <a:t>және</a:t>
            </a:r>
            <a:r>
              <a:rPr lang="ru-RU" dirty="0"/>
              <a:t> осы </a:t>
            </a:r>
            <a:r>
              <a:rPr lang="ru-RU" dirty="0" err="1"/>
              <a:t>саладағы</a:t>
            </a:r>
            <a:r>
              <a:rPr lang="ru-RU" dirty="0"/>
              <a:t> </a:t>
            </a:r>
            <a:r>
              <a:rPr lang="ru-RU" dirty="0" err="1"/>
              <a:t>пайдаланушы</a:t>
            </a:r>
            <a:r>
              <a:rPr lang="ru-RU" dirty="0"/>
              <a:t> </a:t>
            </a:r>
            <a:r>
              <a:rPr lang="ru-RU" dirty="0" err="1"/>
              <a:t>тәжірибесін</a:t>
            </a:r>
            <a:r>
              <a:rPr lang="ru-RU" dirty="0"/>
              <a:t> </a:t>
            </a:r>
            <a:r>
              <a:rPr lang="ru-RU" dirty="0" err="1"/>
              <a:t>жақсарту</a:t>
            </a:r>
            <a:r>
              <a:rPr lang="ru-RU" dirty="0"/>
              <a:t> </a:t>
            </a:r>
            <a:r>
              <a:rPr lang="ru-RU" dirty="0" err="1"/>
              <a:t>саласына</a:t>
            </a:r>
            <a:r>
              <a:rPr lang="ru-RU" dirty="0"/>
              <a:t> </a:t>
            </a:r>
            <a:r>
              <a:rPr lang="ru-RU" dirty="0" err="1"/>
              <a:t>маңызды</a:t>
            </a:r>
            <a:r>
              <a:rPr lang="ru-RU" dirty="0"/>
              <a:t> </a:t>
            </a:r>
            <a:r>
              <a:rPr lang="ru-RU" dirty="0" err="1"/>
              <a:t>үлес</a:t>
            </a:r>
            <a:r>
              <a:rPr lang="ru-RU" dirty="0"/>
              <a:t> </a:t>
            </a:r>
            <a:r>
              <a:rPr lang="ru-RU" dirty="0" err="1"/>
              <a:t>қосады</a:t>
            </a:r>
            <a:r>
              <a:rPr lang="ru-RU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427106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4B42C8A-D1AB-AA50-2E65-BC200BDB55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1" y="310343"/>
            <a:ext cx="7985759" cy="86882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ru-RU" sz="4000" dirty="0" err="1"/>
              <a:t>Мазмұны</a:t>
            </a:r>
            <a:endParaRPr lang="en-US" sz="4000" dirty="0"/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FB368556-A5A3-85B5-D187-091DCFF7F9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err="1"/>
              <a:t>Ұсыныс</a:t>
            </a:r>
            <a:r>
              <a:rPr lang="ru-RU" dirty="0"/>
              <a:t> </a:t>
            </a:r>
            <a:r>
              <a:rPr lang="ru-RU" dirty="0" err="1"/>
              <a:t>жүйесі</a:t>
            </a:r>
            <a:endParaRPr lang="ru-RU" dirty="0"/>
          </a:p>
          <a:p>
            <a:r>
              <a:rPr lang="ru-RU" dirty="0" err="1"/>
              <a:t>Ұсыныс</a:t>
            </a:r>
            <a:r>
              <a:rPr lang="ru-RU" dirty="0"/>
              <a:t> </a:t>
            </a:r>
            <a:r>
              <a:rPr lang="ru-RU" dirty="0" err="1"/>
              <a:t>моделін</a:t>
            </a:r>
            <a:r>
              <a:rPr lang="ru-RU" dirty="0"/>
              <a:t> </a:t>
            </a:r>
            <a:r>
              <a:rPr lang="ru-RU" dirty="0" err="1"/>
              <a:t>әзірлеу</a:t>
            </a:r>
            <a:endParaRPr lang="ru-RU" dirty="0"/>
          </a:p>
          <a:p>
            <a:r>
              <a:rPr lang="ru-RU" dirty="0" err="1"/>
              <a:t>Модельді</a:t>
            </a:r>
            <a:r>
              <a:rPr lang="ru-RU" dirty="0"/>
              <a:t> </a:t>
            </a:r>
            <a:r>
              <a:rPr lang="ru-RU" dirty="0" err="1"/>
              <a:t>сынау</a:t>
            </a:r>
            <a:endParaRPr lang="ru-RU" dirty="0"/>
          </a:p>
          <a:p>
            <a:r>
              <a:rPr lang="ru-RU" dirty="0" err="1"/>
              <a:t>Жүйені</a:t>
            </a:r>
            <a:r>
              <a:rPr lang="ru-RU" dirty="0"/>
              <a:t> </a:t>
            </a:r>
            <a:r>
              <a:rPr lang="ru-RU" dirty="0" err="1"/>
              <a:t>интеграциялау</a:t>
            </a:r>
            <a:endParaRPr lang="ru-RU" dirty="0"/>
          </a:p>
          <a:p>
            <a:r>
              <a:rPr lang="en-US" dirty="0"/>
              <a:t>Docker-</a:t>
            </a:r>
            <a:r>
              <a:rPr lang="ru-RU" dirty="0"/>
              <a:t>мен интеграция </a:t>
            </a:r>
          </a:p>
          <a:p>
            <a:r>
              <a:rPr lang="ru-RU" dirty="0" err="1"/>
              <a:t>Қорытынды</a:t>
            </a:r>
            <a:r>
              <a:rPr lang="ru-RU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438817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A30E53E-D6B4-FE7B-04FC-7DDA4FE921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Ұсыныс</a:t>
            </a:r>
            <a:r>
              <a:rPr lang="ru-RU" dirty="0"/>
              <a:t> </a:t>
            </a:r>
            <a:r>
              <a:rPr lang="ru-RU" dirty="0" err="1"/>
              <a:t>жүйесі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61779D4-B26C-0115-C045-6EE50AA520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4054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ru-RU" b="1" dirty="0" err="1"/>
              <a:t>Ұсыныс</a:t>
            </a:r>
            <a:r>
              <a:rPr lang="ru-RU" b="1" dirty="0"/>
              <a:t> </a:t>
            </a:r>
            <a:r>
              <a:rPr lang="ru-RU" b="1" dirty="0" err="1"/>
              <a:t>жүйелері</a:t>
            </a:r>
            <a:r>
              <a:rPr lang="ru-RU" b="1" dirty="0"/>
              <a:t> </a:t>
            </a:r>
            <a:r>
              <a:rPr lang="ru-RU" dirty="0"/>
              <a:t>– </a:t>
            </a:r>
            <a:r>
              <a:rPr lang="ru-RU" dirty="0" err="1"/>
              <a:t>пайдаланушының</a:t>
            </a:r>
            <a:r>
              <a:rPr lang="ru-RU" dirty="0"/>
              <a:t> </a:t>
            </a:r>
            <a:r>
              <a:rPr lang="ru-RU" dirty="0" err="1"/>
              <a:t>қызығушылықтары</a:t>
            </a:r>
            <a:r>
              <a:rPr lang="ru-RU" dirty="0"/>
              <a:t> мен </a:t>
            </a:r>
            <a:r>
              <a:rPr lang="ru-RU" dirty="0" err="1"/>
              <a:t>қалауларын</a:t>
            </a:r>
            <a:r>
              <a:rPr lang="ru-RU" dirty="0"/>
              <a:t> </a:t>
            </a:r>
            <a:r>
              <a:rPr lang="ru-RU" dirty="0" err="1"/>
              <a:t>болжау</a:t>
            </a:r>
            <a:r>
              <a:rPr lang="ru-RU" dirty="0"/>
              <a:t> </a:t>
            </a:r>
            <a:r>
              <a:rPr lang="ru-RU" dirty="0" err="1"/>
              <a:t>үшін</a:t>
            </a:r>
            <a:r>
              <a:rPr lang="ru-RU" dirty="0"/>
              <a:t> </a:t>
            </a:r>
            <a:r>
              <a:rPr lang="ru-RU" dirty="0" err="1"/>
              <a:t>қолданылатын</a:t>
            </a:r>
            <a:r>
              <a:rPr lang="ru-RU" dirty="0"/>
              <a:t> </a:t>
            </a:r>
            <a:r>
              <a:rPr lang="ru-RU" dirty="0" err="1"/>
              <a:t>технологиялар</a:t>
            </a:r>
            <a:r>
              <a:rPr lang="ru-RU" dirty="0"/>
              <a:t> </a:t>
            </a:r>
            <a:r>
              <a:rPr lang="ru-RU" dirty="0" err="1"/>
              <a:t>және</a:t>
            </a:r>
            <a:r>
              <a:rPr lang="ru-RU" dirty="0"/>
              <a:t> </a:t>
            </a:r>
            <a:r>
              <a:rPr lang="ru-RU" dirty="0" err="1"/>
              <a:t>олар</a:t>
            </a:r>
            <a:r>
              <a:rPr lang="ru-RU" dirty="0"/>
              <a:t> интернет-</a:t>
            </a:r>
            <a:r>
              <a:rPr lang="ru-RU" dirty="0" err="1"/>
              <a:t>дүкендерден</a:t>
            </a:r>
            <a:r>
              <a:rPr lang="ru-RU" dirty="0"/>
              <a:t> </a:t>
            </a:r>
            <a:r>
              <a:rPr lang="ru-RU" dirty="0" err="1"/>
              <a:t>бастап</a:t>
            </a:r>
            <a:r>
              <a:rPr lang="ru-RU" dirty="0"/>
              <a:t> стриминг </a:t>
            </a:r>
            <a:r>
              <a:rPr lang="ru-RU" dirty="0" err="1"/>
              <a:t>қызметтеріне</a:t>
            </a:r>
            <a:r>
              <a:rPr lang="ru-RU" dirty="0"/>
              <a:t> </a:t>
            </a:r>
            <a:r>
              <a:rPr lang="ru-RU" dirty="0" err="1"/>
              <a:t>және</a:t>
            </a:r>
            <a:r>
              <a:rPr lang="ru-RU" dirty="0"/>
              <a:t> </a:t>
            </a:r>
            <a:r>
              <a:rPr lang="ru-RU" dirty="0" err="1"/>
              <a:t>әлеуметтік</a:t>
            </a:r>
            <a:r>
              <a:rPr lang="ru-RU" dirty="0"/>
              <a:t> </a:t>
            </a:r>
            <a:r>
              <a:rPr lang="ru-RU" dirty="0" err="1"/>
              <a:t>желілерге</a:t>
            </a:r>
            <a:r>
              <a:rPr lang="ru-RU" dirty="0"/>
              <a:t> </a:t>
            </a:r>
            <a:r>
              <a:rPr lang="ru-RU" dirty="0" err="1"/>
              <a:t>дейін</a:t>
            </a:r>
            <a:r>
              <a:rPr lang="ru-RU" dirty="0"/>
              <a:t> </a:t>
            </a:r>
            <a:r>
              <a:rPr lang="ru-RU" dirty="0" err="1"/>
              <a:t>әртүрлі</a:t>
            </a:r>
            <a:r>
              <a:rPr lang="ru-RU" dirty="0"/>
              <a:t> </a:t>
            </a:r>
            <a:r>
              <a:rPr lang="ru-RU" dirty="0" err="1"/>
              <a:t>салаларда</a:t>
            </a:r>
            <a:r>
              <a:rPr lang="ru-RU" dirty="0"/>
              <a:t> </a:t>
            </a:r>
            <a:r>
              <a:rPr lang="ru-RU" dirty="0" err="1"/>
              <a:t>кеңінен</a:t>
            </a:r>
            <a:r>
              <a:rPr lang="ru-RU" dirty="0"/>
              <a:t> </a:t>
            </a:r>
            <a:r>
              <a:rPr lang="ru-RU" dirty="0" err="1"/>
              <a:t>қолданылады</a:t>
            </a:r>
            <a:r>
              <a:rPr lang="ru-RU" dirty="0"/>
              <a:t>. </a:t>
            </a:r>
            <a:r>
              <a:rPr lang="ru-RU" dirty="0" err="1"/>
              <a:t>Біз</a:t>
            </a:r>
            <a:r>
              <a:rPr lang="ru-RU" dirty="0"/>
              <a:t> </a:t>
            </a:r>
            <a:r>
              <a:rPr lang="ru-RU" dirty="0" err="1"/>
              <a:t>өз</a:t>
            </a:r>
            <a:r>
              <a:rPr lang="ru-RU" dirty="0"/>
              <a:t> </a:t>
            </a:r>
            <a:r>
              <a:rPr lang="ru-RU" dirty="0" err="1"/>
              <a:t>жұмысымызда</a:t>
            </a:r>
            <a:r>
              <a:rPr lang="ru-RU" dirty="0"/>
              <a:t> </a:t>
            </a:r>
            <a:r>
              <a:rPr lang="ru-RU" dirty="0" err="1"/>
              <a:t>гибридті</a:t>
            </a:r>
            <a:r>
              <a:rPr lang="ru-RU" dirty="0"/>
              <a:t> </a:t>
            </a:r>
            <a:r>
              <a:rPr lang="ru-RU" dirty="0" err="1"/>
              <a:t>ұсыныс</a:t>
            </a:r>
            <a:r>
              <a:rPr lang="ru-RU" dirty="0"/>
              <a:t> </a:t>
            </a:r>
            <a:r>
              <a:rPr lang="ru-RU" dirty="0" err="1"/>
              <a:t>жүйесін</a:t>
            </a:r>
            <a:r>
              <a:rPr lang="ru-RU" dirty="0"/>
              <a:t> </a:t>
            </a:r>
            <a:r>
              <a:rPr lang="ru-RU" dirty="0" err="1"/>
              <a:t>пайдаландық</a:t>
            </a:r>
            <a:r>
              <a:rPr lang="ru-RU" dirty="0"/>
              <a:t>  </a:t>
            </a:r>
            <a:r>
              <a:rPr lang="ru-RU" b="1" dirty="0" err="1"/>
              <a:t>Гибридті</a:t>
            </a:r>
            <a:r>
              <a:rPr lang="ru-RU" b="1" dirty="0"/>
              <a:t> </a:t>
            </a:r>
            <a:r>
              <a:rPr lang="ru-RU" b="1" dirty="0" err="1"/>
              <a:t>жүйелер</a:t>
            </a:r>
            <a:r>
              <a:rPr lang="ru-RU" b="1" dirty="0"/>
              <a:t> </a:t>
            </a:r>
            <a:r>
              <a:rPr lang="ru-RU" dirty="0" err="1"/>
              <a:t>бірлескен</a:t>
            </a:r>
            <a:r>
              <a:rPr lang="ru-RU" dirty="0"/>
              <a:t> </a:t>
            </a:r>
            <a:r>
              <a:rPr lang="ru-RU" dirty="0" err="1"/>
              <a:t>сүзу</a:t>
            </a:r>
            <a:r>
              <a:rPr lang="ru-RU" dirty="0"/>
              <a:t> </a:t>
            </a:r>
            <a:r>
              <a:rPr lang="ru-RU" dirty="0" err="1"/>
              <a:t>және</a:t>
            </a:r>
            <a:r>
              <a:rPr lang="ru-RU" dirty="0"/>
              <a:t> </a:t>
            </a:r>
            <a:r>
              <a:rPr lang="ru-RU" dirty="0" err="1"/>
              <a:t>мазмұнды</a:t>
            </a:r>
            <a:r>
              <a:rPr lang="ru-RU" dirty="0"/>
              <a:t> </a:t>
            </a:r>
            <a:r>
              <a:rPr lang="ru-RU" dirty="0" err="1"/>
              <a:t>сүзу</a:t>
            </a:r>
            <a:r>
              <a:rPr lang="ru-RU" dirty="0"/>
              <a:t> </a:t>
            </a:r>
            <a:r>
              <a:rPr lang="ru-RU" dirty="0" err="1"/>
              <a:t>сияқты</a:t>
            </a:r>
            <a:r>
              <a:rPr lang="ru-RU" dirty="0"/>
              <a:t> </a:t>
            </a:r>
            <a:r>
              <a:rPr lang="ru-RU" dirty="0" err="1"/>
              <a:t>әртүрлі</a:t>
            </a:r>
            <a:r>
              <a:rPr lang="ru-RU" dirty="0"/>
              <a:t> </a:t>
            </a:r>
            <a:r>
              <a:rPr lang="ru-RU" dirty="0" err="1"/>
              <a:t>тәсілдер</a:t>
            </a:r>
            <a:r>
              <a:rPr lang="ru-RU" dirty="0"/>
              <a:t> мен </a:t>
            </a:r>
            <a:r>
              <a:rPr lang="ru-RU" dirty="0" err="1"/>
              <a:t>әдістерді</a:t>
            </a:r>
            <a:r>
              <a:rPr lang="ru-RU" dirty="0"/>
              <a:t> </a:t>
            </a:r>
            <a:r>
              <a:rPr lang="ru-RU" dirty="0" err="1"/>
              <a:t>біріктіреді</a:t>
            </a:r>
            <a:r>
              <a:rPr lang="ru-RU" dirty="0"/>
              <a:t> </a:t>
            </a:r>
            <a:r>
              <a:rPr lang="ru-RU" dirty="0" err="1"/>
              <a:t>және</a:t>
            </a:r>
            <a:r>
              <a:rPr lang="ru-RU" dirty="0"/>
              <a:t> </a:t>
            </a:r>
            <a:r>
              <a:rPr lang="ru-RU" dirty="0" err="1"/>
              <a:t>қосымша</a:t>
            </a:r>
            <a:r>
              <a:rPr lang="ru-RU" dirty="0"/>
              <a:t> </a:t>
            </a:r>
            <a:r>
              <a:rPr lang="ru-RU" dirty="0" err="1"/>
              <a:t>деректерді</a:t>
            </a:r>
            <a:r>
              <a:rPr lang="ru-RU" dirty="0"/>
              <a:t> (</a:t>
            </a:r>
            <a:r>
              <a:rPr lang="ru-RU" dirty="0" err="1"/>
              <a:t>мысалы</a:t>
            </a:r>
            <a:r>
              <a:rPr lang="ru-RU" dirty="0"/>
              <a:t>, </a:t>
            </a:r>
            <a:r>
              <a:rPr lang="ru-RU" dirty="0" err="1"/>
              <a:t>демографиялық</a:t>
            </a:r>
            <a:r>
              <a:rPr lang="ru-RU" dirty="0"/>
              <a:t> </a:t>
            </a:r>
            <a:r>
              <a:rPr lang="ru-RU" dirty="0" err="1"/>
              <a:t>немесе</a:t>
            </a:r>
            <a:r>
              <a:rPr lang="ru-RU" dirty="0"/>
              <a:t> </a:t>
            </a:r>
            <a:r>
              <a:rPr lang="ru-RU" dirty="0" err="1"/>
              <a:t>контекстік</a:t>
            </a:r>
            <a:r>
              <a:rPr lang="ru-RU" dirty="0"/>
              <a:t>) </a:t>
            </a:r>
            <a:r>
              <a:rPr lang="ru-RU" dirty="0" err="1"/>
              <a:t>пайдалана</a:t>
            </a:r>
            <a:r>
              <a:rPr lang="ru-RU" dirty="0"/>
              <a:t> </a:t>
            </a:r>
            <a:r>
              <a:rPr lang="ru-RU" dirty="0" err="1"/>
              <a:t>алады</a:t>
            </a:r>
            <a:r>
              <a:rPr lang="ru-RU" dirty="0"/>
              <a:t>.</a:t>
            </a:r>
          </a:p>
          <a:p>
            <a:pPr marL="0" indent="0">
              <a:buNone/>
            </a:pPr>
            <a:r>
              <a:rPr lang="ru-RU" dirty="0"/>
              <a:t> </a:t>
            </a:r>
            <a:r>
              <a:rPr lang="ru-RU" dirty="0" err="1"/>
              <a:t>Бұл</a:t>
            </a:r>
            <a:r>
              <a:rPr lang="ru-RU" dirty="0"/>
              <a:t> </a:t>
            </a:r>
            <a:r>
              <a:rPr lang="ru-RU" dirty="0" err="1"/>
              <a:t>жағдайда</a:t>
            </a:r>
            <a:r>
              <a:rPr lang="ru-RU" dirty="0"/>
              <a:t> </a:t>
            </a:r>
            <a:r>
              <a:rPr lang="ru-RU" dirty="0" err="1"/>
              <a:t>жүйе</a:t>
            </a:r>
            <a:r>
              <a:rPr lang="ru-RU" dirty="0"/>
              <a:t> </a:t>
            </a:r>
            <a:r>
              <a:rPr lang="ru-RU" dirty="0" err="1"/>
              <a:t>бірлескен</a:t>
            </a:r>
            <a:r>
              <a:rPr lang="ru-RU" dirty="0"/>
              <a:t> </a:t>
            </a:r>
            <a:r>
              <a:rPr lang="ru-RU" dirty="0" err="1"/>
              <a:t>аспектілерді</a:t>
            </a:r>
            <a:r>
              <a:rPr lang="ru-RU" dirty="0"/>
              <a:t> (</a:t>
            </a:r>
            <a:r>
              <a:rPr lang="ru-RU" dirty="0" err="1"/>
              <a:t>әр</a:t>
            </a:r>
            <a:r>
              <a:rPr lang="ru-RU" dirty="0"/>
              <a:t> </a:t>
            </a:r>
            <a:r>
              <a:rPr lang="ru-RU" dirty="0" err="1"/>
              <a:t>түрлі</a:t>
            </a:r>
            <a:r>
              <a:rPr lang="ru-RU" dirty="0"/>
              <a:t> </a:t>
            </a:r>
            <a:r>
              <a:rPr lang="ru-RU" dirty="0" err="1"/>
              <a:t>пайдаланушылардың</a:t>
            </a:r>
            <a:r>
              <a:rPr lang="ru-RU" dirty="0"/>
              <a:t> </a:t>
            </a:r>
            <a:r>
              <a:rPr lang="ru-RU" dirty="0" err="1"/>
              <a:t>мінез-құлқын</a:t>
            </a:r>
            <a:r>
              <a:rPr lang="ru-RU" dirty="0"/>
              <a:t> </a:t>
            </a:r>
            <a:r>
              <a:rPr lang="ru-RU" dirty="0" err="1"/>
              <a:t>олардың</a:t>
            </a:r>
            <a:r>
              <a:rPr lang="ru-RU" dirty="0"/>
              <a:t> </a:t>
            </a:r>
            <a:r>
              <a:rPr lang="ru-RU" dirty="0" err="1"/>
              <a:t>темпераменті</a:t>
            </a:r>
            <a:r>
              <a:rPr lang="ru-RU" dirty="0"/>
              <a:t> мен </a:t>
            </a:r>
            <a:r>
              <a:rPr lang="ru-RU" dirty="0" err="1"/>
              <a:t>жынысын</a:t>
            </a:r>
            <a:r>
              <a:rPr lang="ru-RU" dirty="0"/>
              <a:t> </a:t>
            </a:r>
            <a:r>
              <a:rPr lang="ru-RU" dirty="0" err="1"/>
              <a:t>ескере</a:t>
            </a:r>
            <a:r>
              <a:rPr lang="ru-RU" dirty="0"/>
              <a:t> </a:t>
            </a:r>
            <a:r>
              <a:rPr lang="ru-RU" dirty="0" err="1"/>
              <a:t>отырып</a:t>
            </a:r>
            <a:r>
              <a:rPr lang="ru-RU" dirty="0"/>
              <a:t> </a:t>
            </a:r>
            <a:r>
              <a:rPr lang="ru-RU" dirty="0" err="1"/>
              <a:t>талдау</a:t>
            </a:r>
            <a:r>
              <a:rPr lang="ru-RU" dirty="0"/>
              <a:t> </a:t>
            </a:r>
            <a:r>
              <a:rPr lang="ru-RU" dirty="0" err="1"/>
              <a:t>арқылы</a:t>
            </a:r>
            <a:r>
              <a:rPr lang="ru-RU" dirty="0"/>
              <a:t>) </a:t>
            </a:r>
            <a:r>
              <a:rPr lang="ru-RU" dirty="0" err="1"/>
              <a:t>және</a:t>
            </a:r>
            <a:r>
              <a:rPr lang="ru-RU" dirty="0"/>
              <a:t> </a:t>
            </a:r>
            <a:r>
              <a:rPr lang="ru-RU" dirty="0" err="1"/>
              <a:t>мазмұндық</a:t>
            </a:r>
            <a:r>
              <a:rPr lang="ru-RU" dirty="0"/>
              <a:t> </a:t>
            </a:r>
            <a:r>
              <a:rPr lang="ru-RU" dirty="0" err="1"/>
              <a:t>аспектілерді</a:t>
            </a:r>
            <a:r>
              <a:rPr lang="ru-RU" dirty="0"/>
              <a:t> (</a:t>
            </a:r>
            <a:r>
              <a:rPr lang="ru-RU" dirty="0" err="1"/>
              <a:t>жас</a:t>
            </a:r>
            <a:r>
              <a:rPr lang="ru-RU" dirty="0"/>
              <a:t> </a:t>
            </a:r>
            <a:r>
              <a:rPr lang="ru-RU" dirty="0" err="1"/>
              <a:t>сияқты</a:t>
            </a:r>
            <a:r>
              <a:rPr lang="ru-RU" dirty="0"/>
              <a:t> </a:t>
            </a:r>
            <a:r>
              <a:rPr lang="ru-RU" dirty="0" err="1"/>
              <a:t>пайдаланушылардың</a:t>
            </a:r>
            <a:r>
              <a:rPr lang="ru-RU" dirty="0"/>
              <a:t> </a:t>
            </a:r>
            <a:r>
              <a:rPr lang="ru-RU" dirty="0" err="1"/>
              <a:t>нақты</a:t>
            </a:r>
            <a:r>
              <a:rPr lang="ru-RU" dirty="0"/>
              <a:t> </a:t>
            </a:r>
            <a:r>
              <a:rPr lang="ru-RU" dirty="0" err="1"/>
              <a:t>сипаттамаларын</a:t>
            </a:r>
            <a:r>
              <a:rPr lang="ru-RU" dirty="0"/>
              <a:t> </a:t>
            </a:r>
            <a:r>
              <a:rPr lang="ru-RU" dirty="0" err="1"/>
              <a:t>талдау</a:t>
            </a:r>
            <a:r>
              <a:rPr lang="ru-RU" dirty="0"/>
              <a:t> </a:t>
            </a:r>
            <a:r>
              <a:rPr lang="ru-RU" dirty="0" err="1"/>
              <a:t>арқылы</a:t>
            </a:r>
            <a:r>
              <a:rPr lang="ru-RU" dirty="0"/>
              <a:t>) </a:t>
            </a:r>
            <a:r>
              <a:rPr lang="ru-RU" dirty="0" err="1"/>
              <a:t>пайдаланады</a:t>
            </a:r>
            <a:r>
              <a:rPr lang="ru-RU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22224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1E86053-D65D-7C78-2366-80D3D8A60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Ұсыныс</a:t>
            </a:r>
            <a:r>
              <a:rPr lang="ru-RU" dirty="0"/>
              <a:t> </a:t>
            </a:r>
            <a:r>
              <a:rPr lang="ru-RU" dirty="0" err="1"/>
              <a:t>моделін</a:t>
            </a:r>
            <a:r>
              <a:rPr lang="ru-RU" dirty="0"/>
              <a:t> </a:t>
            </a:r>
            <a:r>
              <a:rPr lang="ru-RU" dirty="0" err="1"/>
              <a:t>әзірлеу</a:t>
            </a:r>
            <a:br>
              <a:rPr lang="ru-RU" dirty="0"/>
            </a:b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367907D-1194-22F3-BD24-8276A6F8F3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err="1"/>
              <a:t>Біз</a:t>
            </a:r>
            <a:r>
              <a:rPr lang="ru-RU" dirty="0"/>
              <a:t> </a:t>
            </a:r>
            <a:r>
              <a:rPr lang="ru-RU" dirty="0" err="1"/>
              <a:t>өзімізге</a:t>
            </a:r>
            <a:r>
              <a:rPr lang="ru-RU" dirty="0"/>
              <a:t> </a:t>
            </a:r>
            <a:r>
              <a:rPr lang="ru-RU" dirty="0" err="1"/>
              <a:t>керекті</a:t>
            </a:r>
            <a:r>
              <a:rPr lang="ru-RU" dirty="0"/>
              <a:t> </a:t>
            </a:r>
            <a:r>
              <a:rPr lang="ru-RU" dirty="0" err="1"/>
              <a:t>модельді</a:t>
            </a:r>
            <a:r>
              <a:rPr lang="ru-RU" dirty="0"/>
              <a:t> </a:t>
            </a:r>
            <a:r>
              <a:rPr lang="ru-RU" dirty="0" err="1"/>
              <a:t>құру</a:t>
            </a:r>
            <a:r>
              <a:rPr lang="ru-RU" dirty="0"/>
              <a:t> </a:t>
            </a:r>
            <a:r>
              <a:rPr lang="ru-RU" dirty="0" err="1"/>
              <a:t>үшін</a:t>
            </a:r>
            <a:r>
              <a:rPr lang="ru-RU" dirty="0"/>
              <a:t> </a:t>
            </a:r>
            <a:r>
              <a:rPr lang="ru-RU" dirty="0" err="1"/>
              <a:t>фильмдер</a:t>
            </a:r>
            <a:r>
              <a:rPr lang="ru-RU" dirty="0"/>
              <a:t> </a:t>
            </a:r>
            <a:r>
              <a:rPr lang="ru-RU" dirty="0" err="1"/>
              <a:t>туралы</a:t>
            </a:r>
            <a:r>
              <a:rPr lang="ru-RU" dirty="0"/>
              <a:t> </a:t>
            </a:r>
            <a:r>
              <a:rPr lang="ru-RU" dirty="0" err="1"/>
              <a:t>датасет</a:t>
            </a:r>
            <a:r>
              <a:rPr lang="ru-RU" dirty="0"/>
              <a:t> </a:t>
            </a:r>
            <a:r>
              <a:rPr lang="ru-RU" dirty="0" err="1"/>
              <a:t>құрып</a:t>
            </a:r>
            <a:r>
              <a:rPr lang="ru-RU" dirty="0"/>
              <a:t> </a:t>
            </a:r>
            <a:r>
              <a:rPr lang="ru-RU" dirty="0" err="1"/>
              <a:t>алдық</a:t>
            </a:r>
            <a:r>
              <a:rPr lang="ru-RU" dirty="0"/>
              <a:t>. </a:t>
            </a:r>
            <a:r>
              <a:rPr lang="ru-RU" dirty="0" err="1"/>
              <a:t>Датасеттегі</a:t>
            </a:r>
            <a:r>
              <a:rPr lang="ru-RU" dirty="0"/>
              <a:t> </a:t>
            </a:r>
            <a:r>
              <a:rPr lang="ru-RU" dirty="0" err="1"/>
              <a:t>мәліметке</a:t>
            </a:r>
            <a:r>
              <a:rPr lang="ru-RU" dirty="0"/>
              <a:t> </a:t>
            </a:r>
            <a:r>
              <a:rPr lang="ru-RU" dirty="0" err="1"/>
              <a:t>келер</a:t>
            </a:r>
            <a:r>
              <a:rPr lang="ru-RU" dirty="0"/>
              <a:t> </a:t>
            </a:r>
            <a:r>
              <a:rPr lang="ru-RU" dirty="0" err="1"/>
              <a:t>болсақ</a:t>
            </a:r>
            <a:r>
              <a:rPr lang="ru-RU" dirty="0"/>
              <a:t>:</a:t>
            </a:r>
          </a:p>
          <a:p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2A839E5-C39D-5C7F-8B7B-0484731956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0901" y="2859544"/>
            <a:ext cx="4530280" cy="3434089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3BD3130-A751-3C9E-D662-14A7A02AE4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7086" y="2750780"/>
            <a:ext cx="3367016" cy="3858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1808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>
            <a:extLst>
              <a:ext uri="{FF2B5EF4-FFF2-40B4-BE49-F238E27FC236}">
                <a16:creationId xmlns:a16="http://schemas.microsoft.com/office/drawing/2014/main" id="{7C44964D-12B5-7307-2C0F-BC5B501579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8254" y="1050587"/>
            <a:ext cx="6119193" cy="5248878"/>
          </a:xfrm>
        </p:spPr>
      </p:pic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8B972690-D254-71FD-D61B-5259013C0E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177" y="93419"/>
            <a:ext cx="4229910" cy="533209"/>
          </a:xfrm>
        </p:spPr>
        <p:txBody>
          <a:bodyPr>
            <a:normAutofit fontScale="90000"/>
          </a:bodyPr>
          <a:lstStyle/>
          <a:p>
            <a:br>
              <a:rPr lang="ru-RU" sz="2400" dirty="0"/>
            </a:br>
            <a:endParaRPr lang="ru-RU" sz="2400" dirty="0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C666A18B-2F7A-FA60-D6DB-F82EC69E95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6793" y="1050587"/>
            <a:ext cx="5835207" cy="4850043"/>
          </a:xfrm>
          <a:prstGeom prst="rect">
            <a:avLst/>
          </a:prstGeom>
        </p:spPr>
      </p:pic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4F16B4FB-E4F2-F0D8-814C-BAE56608CFBF}"/>
              </a:ext>
            </a:extLst>
          </p:cNvPr>
          <p:cNvSpPr txBox="1">
            <a:spLocks/>
          </p:cNvSpPr>
          <p:nvPr/>
        </p:nvSpPr>
        <p:spPr>
          <a:xfrm>
            <a:off x="303179" y="0"/>
            <a:ext cx="7673502" cy="9672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 err="1"/>
              <a:t>Модельді</a:t>
            </a:r>
            <a:r>
              <a:rPr lang="ru-RU" dirty="0"/>
              <a:t> </a:t>
            </a:r>
            <a:r>
              <a:rPr lang="ru-RU" dirty="0" err="1"/>
              <a:t>құру</a:t>
            </a:r>
            <a:r>
              <a:rPr lang="ru-RU" dirty="0"/>
              <a:t> </a:t>
            </a:r>
            <a:r>
              <a:rPr lang="ru-RU" dirty="0" err="1"/>
              <a:t>және</a:t>
            </a:r>
            <a:r>
              <a:rPr lang="ru-RU" dirty="0"/>
              <a:t> </a:t>
            </a:r>
            <a:r>
              <a:rPr lang="ru-RU" dirty="0" err="1"/>
              <a:t>оқыту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787647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4198F02-648B-AACB-2078-E54EEF497B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Модельді</a:t>
            </a:r>
            <a:r>
              <a:rPr lang="ru-RU" dirty="0"/>
              <a:t> </a:t>
            </a:r>
            <a:r>
              <a:rPr lang="ru-RU" dirty="0" err="1"/>
              <a:t>сынау</a:t>
            </a:r>
            <a:endParaRPr lang="ru-RU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67117737-5631-4A1B-0432-6BC84F3734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54011"/>
            <a:ext cx="6919560" cy="3360711"/>
          </a:xfrm>
        </p:spPr>
      </p:pic>
    </p:spTree>
    <p:extLst>
      <p:ext uri="{BB962C8B-B14F-4D97-AF65-F5344CB8AC3E}">
        <p14:creationId xmlns:p14="http://schemas.microsoft.com/office/powerpoint/2010/main" val="31729690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497FAAFD-D956-762D-8F4A-05139FAF0C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897" y="194553"/>
            <a:ext cx="11798031" cy="6245158"/>
          </a:xfrm>
        </p:spPr>
        <p:txBody>
          <a:bodyPr>
            <a:normAutofit fontScale="92500" lnSpcReduction="10000"/>
          </a:bodyPr>
          <a:lstStyle/>
          <a:p>
            <a:r>
              <a:rPr lang="ru-RU" dirty="0" err="1"/>
              <a:t>Дәлдік</a:t>
            </a:r>
            <a:r>
              <a:rPr lang="ru-RU" dirty="0"/>
              <a:t> (</a:t>
            </a:r>
            <a:r>
              <a:rPr lang="en-US" dirty="0"/>
              <a:t>Accuracy</a:t>
            </a:r>
            <a:r>
              <a:rPr lang="ru-RU" dirty="0"/>
              <a:t>): </a:t>
            </a:r>
            <a:r>
              <a:rPr lang="ru-RU" dirty="0" err="1"/>
              <a:t>Шамамен</a:t>
            </a:r>
            <a:r>
              <a:rPr lang="ru-RU" dirty="0"/>
              <a:t> 57.67%. </a:t>
            </a:r>
            <a:r>
              <a:rPr lang="ru-RU" dirty="0" err="1"/>
              <a:t>Бұл</a:t>
            </a:r>
            <a:r>
              <a:rPr lang="ru-RU" dirty="0"/>
              <a:t> модель </a:t>
            </a:r>
            <a:r>
              <a:rPr lang="ru-RU" dirty="0" err="1"/>
              <a:t>жасаған</a:t>
            </a:r>
            <a:r>
              <a:rPr lang="ru-RU" dirty="0"/>
              <a:t> </a:t>
            </a:r>
            <a:r>
              <a:rPr lang="ru-RU" dirty="0" err="1"/>
              <a:t>болжамдардың</a:t>
            </a:r>
            <a:r>
              <a:rPr lang="ru-RU" dirty="0"/>
              <a:t> </a:t>
            </a:r>
            <a:r>
              <a:rPr lang="ru-RU" dirty="0" err="1"/>
              <a:t>шамамен</a:t>
            </a:r>
            <a:r>
              <a:rPr lang="ru-RU" dirty="0"/>
              <a:t> 57.67% </a:t>
            </a:r>
            <a:r>
              <a:rPr lang="ru-RU" dirty="0" err="1"/>
              <a:t>дұрыс</a:t>
            </a:r>
            <a:r>
              <a:rPr lang="ru-RU" dirty="0"/>
              <a:t> </a:t>
            </a:r>
            <a:r>
              <a:rPr lang="ru-RU" dirty="0" err="1"/>
              <a:t>екенін</a:t>
            </a:r>
            <a:r>
              <a:rPr lang="ru-RU" dirty="0"/>
              <a:t> </a:t>
            </a:r>
            <a:r>
              <a:rPr lang="ru-RU" dirty="0" err="1"/>
              <a:t>білдіреді</a:t>
            </a:r>
            <a:r>
              <a:rPr lang="ru-RU" dirty="0"/>
              <a:t>. </a:t>
            </a:r>
            <a:r>
              <a:rPr lang="ru-RU" dirty="0" err="1"/>
              <a:t>Бұл</a:t>
            </a:r>
            <a:r>
              <a:rPr lang="ru-RU" dirty="0"/>
              <a:t> </a:t>
            </a:r>
            <a:r>
              <a:rPr lang="ru-RU" dirty="0" err="1"/>
              <a:t>мән</a:t>
            </a:r>
            <a:r>
              <a:rPr lang="ru-RU" dirty="0"/>
              <a:t> </a:t>
            </a:r>
            <a:r>
              <a:rPr lang="ru-RU" dirty="0" err="1"/>
              <a:t>тапсырманың</a:t>
            </a:r>
            <a:r>
              <a:rPr lang="ru-RU" dirty="0"/>
              <a:t> </a:t>
            </a:r>
            <a:r>
              <a:rPr lang="ru-RU" dirty="0" err="1"/>
              <a:t>күрделілігіне</a:t>
            </a:r>
            <a:r>
              <a:rPr lang="ru-RU" dirty="0"/>
              <a:t> </a:t>
            </a:r>
            <a:r>
              <a:rPr lang="ru-RU" dirty="0" err="1"/>
              <a:t>және</a:t>
            </a:r>
            <a:r>
              <a:rPr lang="ru-RU" dirty="0"/>
              <a:t> </a:t>
            </a:r>
            <a:r>
              <a:rPr lang="ru-RU" dirty="0" err="1"/>
              <a:t>белгілі</a:t>
            </a:r>
            <a:r>
              <a:rPr lang="ru-RU" dirty="0"/>
              <a:t> </a:t>
            </a:r>
            <a:r>
              <a:rPr lang="ru-RU" dirty="0" err="1"/>
              <a:t>бір</a:t>
            </a:r>
            <a:r>
              <a:rPr lang="ru-RU" dirty="0"/>
              <a:t> </a:t>
            </a:r>
            <a:r>
              <a:rPr lang="ru-RU" dirty="0" err="1"/>
              <a:t>қолданба</a:t>
            </a:r>
            <a:r>
              <a:rPr lang="ru-RU" dirty="0"/>
              <a:t> </a:t>
            </a:r>
            <a:r>
              <a:rPr lang="ru-RU" dirty="0" err="1"/>
              <a:t>үшін</a:t>
            </a:r>
            <a:r>
              <a:rPr lang="ru-RU" dirty="0"/>
              <a:t> </a:t>
            </a:r>
            <a:r>
              <a:rPr lang="ru-RU" dirty="0" err="1"/>
              <a:t>жарамдылық</a:t>
            </a:r>
            <a:r>
              <a:rPr lang="ru-RU" dirty="0"/>
              <a:t> </a:t>
            </a:r>
            <a:r>
              <a:rPr lang="ru-RU" dirty="0" err="1"/>
              <a:t>деңгейіне</a:t>
            </a:r>
            <a:r>
              <a:rPr lang="ru-RU" dirty="0"/>
              <a:t> </a:t>
            </a:r>
            <a:r>
              <a:rPr lang="ru-RU" dirty="0" err="1"/>
              <a:t>байланысты</a:t>
            </a:r>
            <a:r>
              <a:rPr lang="ru-RU" dirty="0"/>
              <a:t> </a:t>
            </a:r>
            <a:r>
              <a:rPr lang="ru-RU" dirty="0" err="1"/>
              <a:t>төмен</a:t>
            </a:r>
            <a:r>
              <a:rPr lang="ru-RU" dirty="0"/>
              <a:t> </a:t>
            </a:r>
            <a:r>
              <a:rPr lang="ru-RU" dirty="0" err="1"/>
              <a:t>болуы</a:t>
            </a:r>
            <a:r>
              <a:rPr lang="ru-RU" dirty="0"/>
              <a:t> </a:t>
            </a:r>
            <a:r>
              <a:rPr lang="ru-RU" dirty="0" err="1"/>
              <a:t>мүмкін</a:t>
            </a:r>
            <a:r>
              <a:rPr lang="ru-RU" dirty="0"/>
              <a:t>.</a:t>
            </a:r>
          </a:p>
          <a:p>
            <a:r>
              <a:rPr lang="ru-RU" dirty="0" err="1"/>
              <a:t>Болжау</a:t>
            </a:r>
            <a:r>
              <a:rPr lang="ru-RU" dirty="0"/>
              <a:t> </a:t>
            </a:r>
            <a:r>
              <a:rPr lang="ru-RU" dirty="0" err="1"/>
              <a:t>дәлдігі</a:t>
            </a:r>
            <a:r>
              <a:rPr lang="ru-RU" dirty="0"/>
              <a:t> (</a:t>
            </a:r>
            <a:r>
              <a:rPr lang="en-US" dirty="0"/>
              <a:t>Precision</a:t>
            </a:r>
            <a:r>
              <a:rPr lang="ru-RU" dirty="0"/>
              <a:t>): </a:t>
            </a:r>
            <a:r>
              <a:rPr lang="ru-RU" dirty="0" err="1"/>
              <a:t>сонымен</a:t>
            </a:r>
            <a:r>
              <a:rPr lang="ru-RU" dirty="0"/>
              <a:t> </a:t>
            </a:r>
            <a:r>
              <a:rPr lang="ru-RU" dirty="0" err="1"/>
              <a:t>қатар</a:t>
            </a:r>
            <a:r>
              <a:rPr lang="ru-RU" dirty="0"/>
              <a:t> </a:t>
            </a:r>
            <a:r>
              <a:rPr lang="ru-RU" dirty="0" err="1"/>
              <a:t>шамамен</a:t>
            </a:r>
            <a:r>
              <a:rPr lang="ru-RU" dirty="0"/>
              <a:t> 57.67%. </a:t>
            </a:r>
            <a:r>
              <a:rPr lang="ru-RU" dirty="0" err="1"/>
              <a:t>Бұл</a:t>
            </a:r>
            <a:r>
              <a:rPr lang="ru-RU" dirty="0"/>
              <a:t> модель </a:t>
            </a:r>
            <a:r>
              <a:rPr lang="ru-RU" dirty="0" err="1"/>
              <a:t>оң</a:t>
            </a:r>
            <a:r>
              <a:rPr lang="ru-RU" dirty="0"/>
              <a:t> </a:t>
            </a:r>
            <a:r>
              <a:rPr lang="ru-RU" dirty="0" err="1"/>
              <a:t>сыныпты</a:t>
            </a:r>
            <a:r>
              <a:rPr lang="ru-RU" dirty="0"/>
              <a:t> </a:t>
            </a:r>
            <a:r>
              <a:rPr lang="ru-RU" dirty="0" err="1"/>
              <a:t>болжаған</a:t>
            </a:r>
            <a:r>
              <a:rPr lang="ru-RU" dirty="0"/>
              <a:t> </a:t>
            </a:r>
            <a:r>
              <a:rPr lang="ru-RU" dirty="0" err="1"/>
              <a:t>кезде</a:t>
            </a:r>
            <a:r>
              <a:rPr lang="ru-RU" dirty="0"/>
              <a:t>, </a:t>
            </a:r>
            <a:r>
              <a:rPr lang="ru-RU" dirty="0" err="1"/>
              <a:t>ол</a:t>
            </a:r>
            <a:r>
              <a:rPr lang="ru-RU" dirty="0"/>
              <a:t> </a:t>
            </a:r>
            <a:r>
              <a:rPr lang="ru-RU" dirty="0" err="1"/>
              <a:t>шамамен</a:t>
            </a:r>
            <a:r>
              <a:rPr lang="ru-RU" dirty="0"/>
              <a:t> 57.67% </a:t>
            </a:r>
            <a:r>
              <a:rPr lang="ru-RU" dirty="0" err="1"/>
              <a:t>жағдайда</a:t>
            </a:r>
            <a:r>
              <a:rPr lang="ru-RU" dirty="0"/>
              <a:t> </a:t>
            </a:r>
            <a:r>
              <a:rPr lang="ru-RU" dirty="0" err="1"/>
              <a:t>дұрыс</a:t>
            </a:r>
            <a:r>
              <a:rPr lang="ru-RU" dirty="0"/>
              <a:t> </a:t>
            </a:r>
            <a:r>
              <a:rPr lang="ru-RU" dirty="0" err="1"/>
              <a:t>екенін</a:t>
            </a:r>
            <a:r>
              <a:rPr lang="ru-RU" dirty="0"/>
              <a:t> </a:t>
            </a:r>
            <a:r>
              <a:rPr lang="ru-RU" dirty="0" err="1"/>
              <a:t>көрсетеді</a:t>
            </a:r>
            <a:r>
              <a:rPr lang="ru-RU" dirty="0"/>
              <a:t>. </a:t>
            </a:r>
            <a:r>
              <a:rPr lang="ru-RU" dirty="0" err="1"/>
              <a:t>Бұл</a:t>
            </a:r>
            <a:r>
              <a:rPr lang="ru-RU" dirty="0"/>
              <a:t> </a:t>
            </a:r>
            <a:r>
              <a:rPr lang="ru-RU" dirty="0" err="1"/>
              <a:t>дәлдік</a:t>
            </a:r>
            <a:r>
              <a:rPr lang="ru-RU" dirty="0"/>
              <a:t> </a:t>
            </a:r>
            <a:r>
              <a:rPr lang="ru-RU" dirty="0" err="1"/>
              <a:t>пайдалану</a:t>
            </a:r>
            <a:r>
              <a:rPr lang="ru-RU" dirty="0"/>
              <a:t> </a:t>
            </a:r>
            <a:r>
              <a:rPr lang="ru-RU" dirty="0" err="1"/>
              <a:t>жағдайыңа</a:t>
            </a:r>
            <a:r>
              <a:rPr lang="ru-RU" dirty="0"/>
              <a:t> </a:t>
            </a:r>
            <a:r>
              <a:rPr lang="ru-RU" dirty="0" err="1"/>
              <a:t>байланысты</a:t>
            </a:r>
            <a:r>
              <a:rPr lang="ru-RU" dirty="0"/>
              <a:t> </a:t>
            </a:r>
            <a:r>
              <a:rPr lang="ru-RU" dirty="0" err="1"/>
              <a:t>дұрыс</a:t>
            </a:r>
            <a:r>
              <a:rPr lang="ru-RU" dirty="0"/>
              <a:t> </a:t>
            </a:r>
            <a:r>
              <a:rPr lang="ru-RU" dirty="0" err="1"/>
              <a:t>немесе</a:t>
            </a:r>
            <a:r>
              <a:rPr lang="ru-RU" dirty="0"/>
              <a:t> </a:t>
            </a:r>
            <a:r>
              <a:rPr lang="ru-RU" dirty="0" err="1"/>
              <a:t>сәйкес</a:t>
            </a:r>
            <a:r>
              <a:rPr lang="ru-RU" dirty="0"/>
              <a:t> </a:t>
            </a:r>
            <a:r>
              <a:rPr lang="ru-RU" dirty="0" err="1"/>
              <a:t>келмеуі</a:t>
            </a:r>
            <a:r>
              <a:rPr lang="ru-RU" dirty="0"/>
              <a:t> </a:t>
            </a:r>
            <a:r>
              <a:rPr lang="ru-RU" dirty="0" err="1"/>
              <a:t>мүмкін</a:t>
            </a:r>
            <a:r>
              <a:rPr lang="ru-RU" dirty="0"/>
              <a:t>.</a:t>
            </a: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  <a:endParaRPr lang="ru-RU" dirty="0"/>
          </a:p>
          <a:p>
            <a:r>
              <a:rPr lang="ru-RU" dirty="0" err="1"/>
              <a:t>Толықтығы</a:t>
            </a:r>
            <a:r>
              <a:rPr lang="ru-RU" dirty="0"/>
              <a:t> (</a:t>
            </a:r>
            <a:r>
              <a:rPr lang="en-US" dirty="0"/>
              <a:t>Recall): 1.0 </a:t>
            </a:r>
            <a:r>
              <a:rPr lang="ru-RU" dirty="0" err="1"/>
              <a:t>немесе</a:t>
            </a:r>
            <a:r>
              <a:rPr lang="ru-RU" dirty="0"/>
              <a:t> 100%. </a:t>
            </a:r>
            <a:r>
              <a:rPr lang="ru-RU" dirty="0" err="1"/>
              <a:t>Бұл</a:t>
            </a:r>
            <a:r>
              <a:rPr lang="ru-RU" dirty="0"/>
              <a:t> модель </a:t>
            </a:r>
            <a:r>
              <a:rPr lang="ru-RU" dirty="0" err="1"/>
              <a:t>сынақ</a:t>
            </a:r>
            <a:r>
              <a:rPr lang="ru-RU" dirty="0"/>
              <a:t> </a:t>
            </a:r>
            <a:r>
              <a:rPr lang="ru-RU" dirty="0" err="1"/>
              <a:t>деректер</a:t>
            </a:r>
            <a:r>
              <a:rPr lang="ru-RU" dirty="0"/>
              <a:t> </a:t>
            </a:r>
            <a:r>
              <a:rPr lang="ru-RU" dirty="0" err="1"/>
              <a:t>жинағындағы</a:t>
            </a:r>
            <a:r>
              <a:rPr lang="ru-RU" dirty="0"/>
              <a:t> </a:t>
            </a:r>
            <a:r>
              <a:rPr lang="ru-RU" dirty="0" err="1"/>
              <a:t>барлық</a:t>
            </a:r>
            <a:r>
              <a:rPr lang="ru-RU" dirty="0"/>
              <a:t> </a:t>
            </a:r>
            <a:r>
              <a:rPr lang="ru-RU" dirty="0" err="1"/>
              <a:t>нақты</a:t>
            </a:r>
            <a:r>
              <a:rPr lang="ru-RU" dirty="0"/>
              <a:t> </a:t>
            </a:r>
            <a:r>
              <a:rPr lang="ru-RU" dirty="0" err="1"/>
              <a:t>оң</a:t>
            </a:r>
            <a:r>
              <a:rPr lang="ru-RU" dirty="0"/>
              <a:t> </a:t>
            </a:r>
            <a:r>
              <a:rPr lang="ru-RU" dirty="0" err="1"/>
              <a:t>жағдайларды</a:t>
            </a:r>
            <a:r>
              <a:rPr lang="ru-RU" dirty="0"/>
              <a:t> </a:t>
            </a:r>
            <a:r>
              <a:rPr lang="ru-RU" dirty="0" err="1"/>
              <a:t>анықтағанын</a:t>
            </a:r>
            <a:r>
              <a:rPr lang="ru-RU" dirty="0"/>
              <a:t> </a:t>
            </a:r>
            <a:r>
              <a:rPr lang="ru-RU" dirty="0" err="1"/>
              <a:t>білдіреді</a:t>
            </a:r>
            <a:r>
              <a:rPr lang="ru-RU" dirty="0"/>
              <a:t>. </a:t>
            </a:r>
            <a:r>
              <a:rPr lang="ru-RU" dirty="0" err="1"/>
              <a:t>Мұндай</a:t>
            </a:r>
            <a:r>
              <a:rPr lang="ru-RU" dirty="0"/>
              <a:t> </a:t>
            </a:r>
            <a:r>
              <a:rPr lang="ru-RU" dirty="0" err="1"/>
              <a:t>жоғары</a:t>
            </a:r>
            <a:r>
              <a:rPr lang="ru-RU" dirty="0"/>
              <a:t> </a:t>
            </a:r>
            <a:r>
              <a:rPr lang="ru-RU" dirty="0" err="1"/>
              <a:t>толықтық</a:t>
            </a:r>
            <a:r>
              <a:rPr lang="ru-RU" dirty="0"/>
              <a:t> </a:t>
            </a:r>
            <a:r>
              <a:rPr lang="ru-RU" dirty="0" err="1"/>
              <a:t>модельдің</a:t>
            </a:r>
            <a:r>
              <a:rPr lang="ru-RU" dirty="0"/>
              <a:t> </a:t>
            </a:r>
            <a:r>
              <a:rPr lang="ru-RU" dirty="0" err="1"/>
              <a:t>оң</a:t>
            </a:r>
            <a:r>
              <a:rPr lang="ru-RU" dirty="0"/>
              <a:t> </a:t>
            </a:r>
            <a:r>
              <a:rPr lang="ru-RU" dirty="0" err="1"/>
              <a:t>жағдайларды</a:t>
            </a:r>
            <a:r>
              <a:rPr lang="ru-RU" dirty="0"/>
              <a:t> </a:t>
            </a:r>
            <a:r>
              <a:rPr lang="ru-RU" dirty="0" err="1"/>
              <a:t>жіберіп</a:t>
            </a:r>
            <a:r>
              <a:rPr lang="ru-RU" dirty="0"/>
              <a:t> </a:t>
            </a:r>
            <a:r>
              <a:rPr lang="ru-RU" dirty="0" err="1"/>
              <a:t>алмайтындығын</a:t>
            </a:r>
            <a:r>
              <a:rPr lang="ru-RU" dirty="0"/>
              <a:t> </a:t>
            </a:r>
            <a:r>
              <a:rPr lang="ru-RU" dirty="0" err="1"/>
              <a:t>көрсетеді</a:t>
            </a:r>
            <a:r>
              <a:rPr lang="ru-RU" dirty="0"/>
              <a:t>, </a:t>
            </a:r>
            <a:r>
              <a:rPr lang="ru-RU" dirty="0" err="1"/>
              <a:t>бірақ</a:t>
            </a:r>
            <a:r>
              <a:rPr lang="ru-RU" dirty="0"/>
              <a:t> 57.67% </a:t>
            </a:r>
            <a:r>
              <a:rPr lang="ru-RU" dirty="0" err="1"/>
              <a:t>дәлдікпен</a:t>
            </a:r>
            <a:r>
              <a:rPr lang="ru-RU" dirty="0"/>
              <a:t> </a:t>
            </a:r>
            <a:r>
              <a:rPr lang="ru-RU" dirty="0" err="1"/>
              <a:t>үйлескенде</a:t>
            </a:r>
            <a:r>
              <a:rPr lang="ru-RU" dirty="0"/>
              <a:t>, </a:t>
            </a:r>
            <a:r>
              <a:rPr lang="ru-RU" dirty="0" err="1"/>
              <a:t>бұл</a:t>
            </a:r>
            <a:r>
              <a:rPr lang="ru-RU" dirty="0"/>
              <a:t> модель </a:t>
            </a:r>
            <a:r>
              <a:rPr lang="ru-RU" dirty="0" err="1"/>
              <a:t>көптеген</a:t>
            </a:r>
            <a:r>
              <a:rPr lang="ru-RU" dirty="0"/>
              <a:t> </a:t>
            </a:r>
            <a:r>
              <a:rPr lang="ru-RU" dirty="0" err="1"/>
              <a:t>жалған</a:t>
            </a:r>
            <a:r>
              <a:rPr lang="ru-RU" dirty="0"/>
              <a:t> </a:t>
            </a:r>
            <a:r>
              <a:rPr lang="ru-RU" dirty="0" err="1"/>
              <a:t>позитивтерді</a:t>
            </a:r>
            <a:r>
              <a:rPr lang="ru-RU" dirty="0"/>
              <a:t> </a:t>
            </a:r>
            <a:r>
              <a:rPr lang="ru-RU" dirty="0" err="1"/>
              <a:t>шығаруға</a:t>
            </a:r>
            <a:r>
              <a:rPr lang="ru-RU" dirty="0"/>
              <a:t> </a:t>
            </a:r>
            <a:r>
              <a:rPr lang="ru-RU" dirty="0" err="1"/>
              <a:t>бейім</a:t>
            </a:r>
            <a:r>
              <a:rPr lang="ru-RU" dirty="0"/>
              <a:t> </a:t>
            </a:r>
            <a:r>
              <a:rPr lang="ru-RU" dirty="0" err="1"/>
              <a:t>екенін</a:t>
            </a:r>
            <a:r>
              <a:rPr lang="ru-RU" dirty="0"/>
              <a:t> </a:t>
            </a:r>
            <a:r>
              <a:rPr lang="ru-RU" dirty="0" err="1"/>
              <a:t>білдіруі</a:t>
            </a:r>
            <a:r>
              <a:rPr lang="ru-RU" dirty="0"/>
              <a:t> </a:t>
            </a:r>
            <a:r>
              <a:rPr lang="ru-RU" dirty="0" err="1"/>
              <a:t>мүмкін</a:t>
            </a:r>
            <a:r>
              <a:rPr lang="ru-RU" dirty="0"/>
              <a:t>.</a:t>
            </a:r>
          </a:p>
          <a:p>
            <a:r>
              <a:rPr lang="en-US" dirty="0"/>
              <a:t>F1 Score</a:t>
            </a:r>
            <a:r>
              <a:rPr lang="ru-RU" dirty="0"/>
              <a:t>: </a:t>
            </a:r>
            <a:r>
              <a:rPr lang="ru-RU" dirty="0" err="1"/>
              <a:t>Шамамен</a:t>
            </a:r>
            <a:r>
              <a:rPr lang="ru-RU" dirty="0"/>
              <a:t> 73.15%. </a:t>
            </a:r>
            <a:r>
              <a:rPr lang="en-US" dirty="0"/>
              <a:t>F1 </a:t>
            </a:r>
            <a:r>
              <a:rPr lang="ru-RU" dirty="0" err="1"/>
              <a:t>өлшемі</a:t>
            </a:r>
            <a:r>
              <a:rPr lang="ru-RU" dirty="0"/>
              <a:t> </a:t>
            </a:r>
            <a:r>
              <a:rPr lang="ru-RU" dirty="0" err="1"/>
              <a:t>дәлдікті</a:t>
            </a:r>
            <a:r>
              <a:rPr lang="ru-RU" dirty="0"/>
              <a:t> де, </a:t>
            </a:r>
            <a:r>
              <a:rPr lang="ru-RU" dirty="0" err="1"/>
              <a:t>толықтықты</a:t>
            </a:r>
            <a:r>
              <a:rPr lang="ru-RU" dirty="0"/>
              <a:t> да </a:t>
            </a:r>
            <a:r>
              <a:rPr lang="ru-RU" dirty="0" err="1"/>
              <a:t>ескереді</a:t>
            </a:r>
            <a:r>
              <a:rPr lang="ru-RU" dirty="0"/>
              <a:t> </a:t>
            </a:r>
            <a:r>
              <a:rPr lang="ru-RU" dirty="0" err="1"/>
              <a:t>және</a:t>
            </a:r>
            <a:r>
              <a:rPr lang="ru-RU" dirty="0"/>
              <a:t> осы </a:t>
            </a:r>
            <a:r>
              <a:rPr lang="ru-RU" dirty="0" err="1"/>
              <a:t>екі</a:t>
            </a:r>
            <a:r>
              <a:rPr lang="ru-RU" dirty="0"/>
              <a:t> метрика </a:t>
            </a:r>
            <a:r>
              <a:rPr lang="ru-RU" dirty="0" err="1"/>
              <a:t>арасындағы</a:t>
            </a:r>
            <a:r>
              <a:rPr lang="ru-RU" dirty="0"/>
              <a:t> тепе-</a:t>
            </a:r>
            <a:r>
              <a:rPr lang="ru-RU" dirty="0" err="1"/>
              <a:t>теңдікті</a:t>
            </a:r>
            <a:r>
              <a:rPr lang="ru-RU" dirty="0"/>
              <a:t> </a:t>
            </a:r>
            <a:r>
              <a:rPr lang="ru-RU" dirty="0" err="1"/>
              <a:t>қаласаңыз</a:t>
            </a:r>
            <a:r>
              <a:rPr lang="ru-RU" dirty="0"/>
              <a:t> </a:t>
            </a:r>
            <a:r>
              <a:rPr lang="ru-RU" dirty="0" err="1"/>
              <a:t>пайдалы</a:t>
            </a:r>
            <a:r>
              <a:rPr lang="ru-RU" dirty="0"/>
              <a:t> </a:t>
            </a:r>
            <a:r>
              <a:rPr lang="ru-RU" dirty="0" err="1"/>
              <a:t>болуы</a:t>
            </a:r>
            <a:r>
              <a:rPr lang="ru-RU" dirty="0"/>
              <a:t> </a:t>
            </a:r>
            <a:r>
              <a:rPr lang="ru-RU" dirty="0" err="1"/>
              <a:t>мүмкін</a:t>
            </a:r>
            <a:r>
              <a:rPr lang="ru-RU" dirty="0"/>
              <a:t>. </a:t>
            </a:r>
            <a:r>
              <a:rPr lang="ru-RU" dirty="0" err="1"/>
              <a:t>Шамамен</a:t>
            </a:r>
            <a:r>
              <a:rPr lang="ru-RU" dirty="0"/>
              <a:t> 73.15% </a:t>
            </a:r>
            <a:r>
              <a:rPr lang="ru-RU" dirty="0" err="1"/>
              <a:t>мәні</a:t>
            </a:r>
            <a:r>
              <a:rPr lang="ru-RU" dirty="0"/>
              <a:t> модель </a:t>
            </a:r>
            <a:r>
              <a:rPr lang="ru-RU" dirty="0" err="1"/>
              <a:t>толықтық</a:t>
            </a:r>
            <a:r>
              <a:rPr lang="ru-RU" dirty="0"/>
              <a:t> пен </a:t>
            </a:r>
            <a:r>
              <a:rPr lang="ru-RU" dirty="0" err="1"/>
              <a:t>дәлдік</a:t>
            </a:r>
            <a:r>
              <a:rPr lang="ru-RU" dirty="0"/>
              <a:t> </a:t>
            </a:r>
            <a:r>
              <a:rPr lang="ru-RU" dirty="0" err="1"/>
              <a:t>арасындағы</a:t>
            </a:r>
            <a:r>
              <a:rPr lang="ru-RU" dirty="0"/>
              <a:t> тепе-</a:t>
            </a:r>
            <a:r>
              <a:rPr lang="ru-RU" dirty="0" err="1"/>
              <a:t>теңдікті</a:t>
            </a:r>
            <a:r>
              <a:rPr lang="ru-RU" dirty="0"/>
              <a:t> </a:t>
            </a:r>
            <a:r>
              <a:rPr lang="ru-RU" dirty="0" err="1"/>
              <a:t>сақтауда</a:t>
            </a:r>
            <a:r>
              <a:rPr lang="ru-RU" dirty="0"/>
              <a:t> </a:t>
            </a:r>
            <a:r>
              <a:rPr lang="ru-RU" dirty="0" err="1"/>
              <a:t>өте</a:t>
            </a:r>
            <a:r>
              <a:rPr lang="ru-RU" dirty="0"/>
              <a:t> </a:t>
            </a:r>
            <a:r>
              <a:rPr lang="ru-RU" dirty="0" err="1"/>
              <a:t>жақсы</a:t>
            </a:r>
            <a:r>
              <a:rPr lang="ru-RU" dirty="0"/>
              <a:t> </a:t>
            </a:r>
            <a:r>
              <a:rPr lang="ru-RU" dirty="0" err="1"/>
              <a:t>жұмыс</a:t>
            </a:r>
            <a:r>
              <a:rPr lang="ru-RU" dirty="0"/>
              <a:t> </a:t>
            </a:r>
            <a:r>
              <a:rPr lang="ru-RU" dirty="0" err="1"/>
              <a:t>істейтіндігін</a:t>
            </a:r>
            <a:r>
              <a:rPr lang="ru-RU" dirty="0"/>
              <a:t> </a:t>
            </a:r>
            <a:r>
              <a:rPr lang="ru-RU" dirty="0" err="1"/>
              <a:t>көрсетеді</a:t>
            </a:r>
            <a:r>
              <a:rPr lang="ru-RU" dirty="0"/>
              <a:t>, </a:t>
            </a:r>
            <a:r>
              <a:rPr lang="ru-RU" dirty="0" err="1"/>
              <a:t>бірақ</a:t>
            </a:r>
            <a:r>
              <a:rPr lang="ru-RU" dirty="0"/>
              <a:t> </a:t>
            </a:r>
            <a:r>
              <a:rPr lang="ru-RU" dirty="0" err="1"/>
              <a:t>әлі</a:t>
            </a:r>
            <a:r>
              <a:rPr lang="ru-RU" dirty="0"/>
              <a:t> де </a:t>
            </a:r>
            <a:r>
              <a:rPr lang="ru-RU" dirty="0" err="1"/>
              <a:t>жақсартуға</a:t>
            </a:r>
            <a:r>
              <a:rPr lang="ru-RU" dirty="0"/>
              <a:t> </a:t>
            </a:r>
            <a:r>
              <a:rPr lang="ru-RU" dirty="0" err="1"/>
              <a:t>орын</a:t>
            </a:r>
            <a:r>
              <a:rPr lang="ru-RU" dirty="0"/>
              <a:t> бар, </a:t>
            </a:r>
            <a:r>
              <a:rPr lang="ru-RU" dirty="0" err="1"/>
              <a:t>әсіресе</a:t>
            </a:r>
            <a:r>
              <a:rPr lang="ru-RU" dirty="0"/>
              <a:t> </a:t>
            </a:r>
            <a:r>
              <a:rPr lang="ru-RU" dirty="0" err="1"/>
              <a:t>дәлдік</a:t>
            </a:r>
            <a:r>
              <a:rPr lang="ru-RU" dirty="0"/>
              <a:t> </a:t>
            </a:r>
            <a:r>
              <a:rPr lang="ru-RU" dirty="0" err="1"/>
              <a:t>бөлігінде</a:t>
            </a:r>
            <a:r>
              <a:rPr lang="ru-RU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441445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335B6EF-EB34-0BC2-9688-9C8B86F4C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Модельдің</a:t>
            </a:r>
            <a:r>
              <a:rPr lang="ru-RU" dirty="0"/>
              <a:t> </a:t>
            </a:r>
            <a:r>
              <a:rPr lang="ru-RU" dirty="0" err="1"/>
              <a:t>жұмысын</a:t>
            </a:r>
            <a:r>
              <a:rPr lang="ru-RU" dirty="0"/>
              <a:t> </a:t>
            </a:r>
            <a:r>
              <a:rPr lang="ru-RU" dirty="0" err="1"/>
              <a:t>тексеру</a:t>
            </a:r>
            <a:endParaRPr lang="ru-RU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7DA0CE0F-566E-5F65-4538-DB1FBC6D78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07077" y="1600071"/>
            <a:ext cx="6289096" cy="4351338"/>
          </a:xfr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A125D06-0A95-1F30-9820-DD215EC00D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7078" y="6020013"/>
            <a:ext cx="6289096" cy="628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4326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F0FAE728-C5A9-4B0F-B89E-F4BED82505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938B951-7EFC-40A2-B198-E73D39DFB3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2E4506E-6A0E-49A0-BC31-8CADBFF3EC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EED4D51-65BF-4AEE-B596-7CB61A70B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4">
                <a:lumMod val="75000"/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5B0A6CE-46A6-23A5-9FCA-0C1EE4B6F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366639"/>
            <a:ext cx="11090274" cy="675441"/>
          </a:xfrm>
        </p:spPr>
        <p:txBody>
          <a:bodyPr vert="horz" wrap="square" lIns="91440" tIns="45720" rIns="91440" bIns="45720" rtlCol="0" anchor="t">
            <a:normAutofit/>
          </a:bodyPr>
          <a:lstStyle/>
          <a:p>
            <a:r>
              <a:rPr lang="kk-KZ" sz="4200" dirty="0"/>
              <a:t>Интеллектуалды портал жасау</a:t>
            </a:r>
            <a:endParaRPr lang="en-US" sz="4200" dirty="0"/>
          </a:p>
        </p:txBody>
      </p:sp>
      <p:pic>
        <p:nvPicPr>
          <p:cNvPr id="4" name="Запись 2024-04-18 053349">
            <a:hlinkClick r:id="" action="ppaction://media"/>
            <a:extLst>
              <a:ext uri="{FF2B5EF4-FFF2-40B4-BE49-F238E27FC236}">
                <a16:creationId xmlns:a16="http://schemas.microsoft.com/office/drawing/2014/main" id="{7BB80BEA-8E20-1FD2-770D-982EB3FE06F4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50863" y="2545473"/>
            <a:ext cx="7561262" cy="3761728"/>
          </a:xfrm>
          <a:prstGeom prst="rect">
            <a:avLst/>
          </a:prstGeom>
          <a:effectLst>
            <a:outerShdw blurRad="508000" dist="101600" dir="5400000" algn="tl" rotWithShape="0">
              <a:prstClr val="black">
                <a:alpha val="10000"/>
              </a:prstClr>
            </a:outerShdw>
          </a:effectLst>
        </p:spPr>
      </p:pic>
      <p:pic>
        <p:nvPicPr>
          <p:cNvPr id="7" name="Рисунок 6" descr="Изображение выглядит как текст, снимок экрана, программное обеспечение, Мультимедийное программное обеспечение&#10;&#10;Автоматически созданное описание">
            <a:extLst>
              <a:ext uri="{FF2B5EF4-FFF2-40B4-BE49-F238E27FC236}">
                <a16:creationId xmlns:a16="http://schemas.microsoft.com/office/drawing/2014/main" id="{D13B72DE-041C-EE72-31A4-700F934A92C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-2" b="145"/>
          <a:stretch/>
        </p:blipFill>
        <p:spPr>
          <a:xfrm>
            <a:off x="8292124" y="2360658"/>
            <a:ext cx="3359899" cy="1769741"/>
          </a:xfrm>
          <a:prstGeom prst="rect">
            <a:avLst/>
          </a:prstGeom>
          <a:effectLst>
            <a:outerShdw blurRad="508000" dist="101600" dir="5400000" algn="tl" rotWithShape="0">
              <a:prstClr val="black">
                <a:alpha val="10000"/>
              </a:prstClr>
            </a:outerShdw>
          </a:effectLst>
        </p:spPr>
      </p:pic>
      <p:pic>
        <p:nvPicPr>
          <p:cNvPr id="5" name="Рисунок 4" descr="Изображение выглядит как текст, снимок экрана, Мультимедийное программное обеспечение, программное обеспечение&#10;&#10;Автоматически созданное описание">
            <a:extLst>
              <a:ext uri="{FF2B5EF4-FFF2-40B4-BE49-F238E27FC236}">
                <a16:creationId xmlns:a16="http://schemas.microsoft.com/office/drawing/2014/main" id="{03E13828-0AF9-E2D9-FD9A-833C349D532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65" r="2" b="2"/>
          <a:stretch/>
        </p:blipFill>
        <p:spPr>
          <a:xfrm>
            <a:off x="8292124" y="4527372"/>
            <a:ext cx="3358800" cy="1779007"/>
          </a:xfrm>
          <a:prstGeom prst="rect">
            <a:avLst/>
          </a:prstGeom>
          <a:effectLst>
            <a:outerShdw blurRad="508000" dist="101600" dir="5400000" algn="tl" rotWithShape="0">
              <a:prstClr val="black">
                <a:alpha val="1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17790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07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295</TotalTime>
  <Words>607</Words>
  <Application>Microsoft Office PowerPoint</Application>
  <PresentationFormat>Широкоэкранный</PresentationFormat>
  <Paragraphs>42</Paragraphs>
  <Slides>17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17</vt:i4>
      </vt:variant>
    </vt:vector>
  </HeadingPairs>
  <TitlesOfParts>
    <vt:vector size="26" baseType="lpstr">
      <vt:lpstr>Aptos</vt:lpstr>
      <vt:lpstr>Aptos Display</vt:lpstr>
      <vt:lpstr>Arial</vt:lpstr>
      <vt:lpstr>Avenir Next LT Pro</vt:lpstr>
      <vt:lpstr>Calibri</vt:lpstr>
      <vt:lpstr>Söhne</vt:lpstr>
      <vt:lpstr>Times New Roman</vt:lpstr>
      <vt:lpstr>Times New Roman Cyr</vt:lpstr>
      <vt:lpstr>Тема Office</vt:lpstr>
      <vt:lpstr>Apache Spark платформасы негізінде Алматы қаласы театрларының спектакльдеріне тапсырыстарды ресімдеу үшін зияткерлік портал әзірлеу</vt:lpstr>
      <vt:lpstr>Мазмұны</vt:lpstr>
      <vt:lpstr>Ұсыныс жүйесі</vt:lpstr>
      <vt:lpstr>Ұсыныс моделін әзірлеу </vt:lpstr>
      <vt:lpstr> </vt:lpstr>
      <vt:lpstr>Модельді сынау</vt:lpstr>
      <vt:lpstr>Презентация PowerPoint</vt:lpstr>
      <vt:lpstr>Модельдің жұмысын тексеру</vt:lpstr>
      <vt:lpstr>Интеллектуалды портал жасау</vt:lpstr>
      <vt:lpstr>Бізбен байланыс және тұсаукесерлер</vt:lpstr>
      <vt:lpstr>Сайттың жасалуы және ерекшеліктері </vt:lpstr>
      <vt:lpstr>Порталға тіркелу және сеанстарды қарау</vt:lpstr>
      <vt:lpstr>Презентация PowerPoint</vt:lpstr>
      <vt:lpstr>Презентация PowerPoint</vt:lpstr>
      <vt:lpstr>Docker арқылы бір түйінді желі құрастыру</vt:lpstr>
      <vt:lpstr>Kubernetes оркестрациясының жұмыс жасауы </vt:lpstr>
      <vt:lpstr>Қорытынды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Apache Spark платформасы негізінде Алматы қаласы театрларының спектакльдеріне тапсырыстарды ресімдеу үшін зияткерлік портал әзірлеу</dc:title>
  <dc:creator>Ерасыл Эльбрус</dc:creator>
  <cp:lastModifiedBy>Ерасыл Эльбрус</cp:lastModifiedBy>
  <cp:revision>3</cp:revision>
  <dcterms:created xsi:type="dcterms:W3CDTF">2024-04-17T23:49:11Z</dcterms:created>
  <dcterms:modified xsi:type="dcterms:W3CDTF">2024-06-05T07:10:55Z</dcterms:modified>
</cp:coreProperties>
</file>